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7" r:id="rId4"/>
    <p:sldId id="269" r:id="rId5"/>
    <p:sldId id="271" r:id="rId6"/>
    <p:sldId id="273" r:id="rId7"/>
    <p:sldId id="275" r:id="rId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presProps" Target="presProps.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1" Type="http://schemas.openxmlformats.org/officeDocument/2006/relationships/tableStyles" Target="tableStyles.xml"/><Relationship Id="rId10" Type="http://schemas.openxmlformats.org/officeDocument/2006/relationships/viewProps" Target="view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image" Target="../media/image4.jpeg"/><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bwMode="auto">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true" noChangeArrowheads="true"/>
          </p:cNvPicPr>
          <p:nvPr/>
        </p:nvPicPr>
        <p:blipFill>
          <a:blip r:embed="rId2">
            <a:extLst>
              <a:ext uri="{28A0092B-C50C-407E-A947-70E740481C1C}">
                <a14:useLocalDpi xmlns:a14="http://schemas.microsoft.com/office/drawing/2010/main" val="false"/>
              </a:ext>
            </a:extLst>
          </a:blip>
          <a:srcRect/>
          <a:stretch>
            <a:fillRect/>
          </a:stretch>
        </p:blipFill>
        <p:spPr bwMode="auto">
          <a:xfrm>
            <a:off x="9077325" y="4221163"/>
            <a:ext cx="112395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6"/>
          <p:cNvPicPr>
            <a:picLocks noChangeAspect="true" noChangeArrowheads="true"/>
          </p:cNvPicPr>
          <p:nvPr/>
        </p:nvPicPr>
        <p:blipFill>
          <a:blip r:embed="rId3">
            <a:extLst>
              <a:ext uri="{28A0092B-C50C-407E-A947-70E740481C1C}">
                <a14:useLocalDpi xmlns:a14="http://schemas.microsoft.com/office/drawing/2010/main" val="false"/>
              </a:ext>
            </a:extLst>
          </a:blip>
          <a:srcRect/>
          <a:stretch>
            <a:fillRect/>
          </a:stretch>
        </p:blipFill>
        <p:spPr bwMode="auto">
          <a:xfrm>
            <a:off x="0" y="0"/>
            <a:ext cx="12192000"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标题 6"/>
          <p:cNvSpPr>
            <a:spLocks noGrp="true"/>
          </p:cNvSpPr>
          <p:nvPr>
            <p:ph type="ctrTitle"/>
          </p:nvPr>
        </p:nvSpPr>
        <p:spPr>
          <a:xfrm>
            <a:off x="626431" y="2054279"/>
            <a:ext cx="10937866" cy="1446549"/>
          </a:xfrm>
          <a:noFill/>
          <a:ln>
            <a:noFill/>
          </a:ln>
        </p:spPr>
        <p:txBody>
          <a:bodyPr rtlCol="0">
            <a:noAutofit/>
            <a:scene3d>
              <a:camera prst="orthographicFront"/>
              <a:lightRig rig="threePt" dir="t">
                <a:rot lat="0" lon="0" rev="600000"/>
              </a:lightRig>
            </a:scene3d>
            <a:sp3d extrusionH="76200" contourW="12700" prstMaterial="plastic">
              <a:bevelB w="69850" h="44450"/>
              <a:extrusionClr>
                <a:srgbClr val="EACA4E"/>
              </a:extrusionClr>
              <a:contourClr>
                <a:schemeClr val="accent6">
                  <a:lumMod val="75000"/>
                </a:schemeClr>
              </a:contourClr>
            </a:sp3d>
          </a:bodyPr>
          <a:lstStyle>
            <a:lvl1pPr algn="ctr">
              <a:defRPr lang="zh-CN" altLang="en-US" sz="6600" b="1" i="0" spc="-300" dirty="0">
                <a:ln w="25400">
                  <a:noFill/>
                </a:ln>
                <a:gradFill>
                  <a:gsLst>
                    <a:gs pos="0">
                      <a:schemeClr val="accent5"/>
                    </a:gs>
                    <a:gs pos="74000">
                      <a:schemeClr val="accent5">
                        <a:lumMod val="60000"/>
                        <a:lumOff val="40000"/>
                      </a:schemeClr>
                    </a:gs>
                    <a:gs pos="83000">
                      <a:schemeClr val="accent5">
                        <a:lumMod val="75000"/>
                      </a:schemeClr>
                    </a:gs>
                    <a:gs pos="100000">
                      <a:schemeClr val="accent5"/>
                    </a:gs>
                  </a:gsLst>
                  <a:lin ang="5400000" scaled="true"/>
                </a:gradFill>
                <a:effectLst>
                  <a:outerShdw blurRad="76200" dist="38100" dir="5400000" algn="t" rotWithShape="0">
                    <a:prstClr val="black">
                      <a:alpha val="40000"/>
                    </a:prstClr>
                  </a:outerShdw>
                </a:effectLst>
                <a:latin typeface="+mj-ea"/>
                <a:ea typeface="+mj-ea"/>
                <a:cs typeface="+mn-cs"/>
              </a:defRPr>
            </a:lvl1pPr>
          </a:lstStyle>
          <a:p>
            <a:pPr lvl="0"/>
            <a:r>
              <a:rPr lang="zh-CN" altLang="en-US" noProof="1" smtClean="0"/>
              <a:t>单击此处编辑母版标题样式</a:t>
            </a:r>
            <a:endParaRPr lang="zh-CN" altLang="en-US" noProof="1"/>
          </a:p>
        </p:txBody>
      </p:sp>
      <p:sp>
        <p:nvSpPr>
          <p:cNvPr id="8" name="副标题 7"/>
          <p:cNvSpPr>
            <a:spLocks noGrp="true"/>
          </p:cNvSpPr>
          <p:nvPr>
            <p:ph type="subTitle" idx="1"/>
          </p:nvPr>
        </p:nvSpPr>
        <p:spPr>
          <a:xfrm>
            <a:off x="627380" y="3503295"/>
            <a:ext cx="10937875" cy="455295"/>
          </a:xfrm>
        </p:spPr>
        <p:txBody>
          <a:bodyPr rtlCol="0">
            <a:normAutofit/>
          </a:bodyPr>
          <a:lstStyle>
            <a:lvl1pPr marL="0" indent="0" algn="ctr">
              <a:buNone/>
              <a:defRPr lang="zh-CN" altLang="en-US" dirty="0">
                <a:solidFill>
                  <a:schemeClr val="accent5"/>
                </a:solidFill>
              </a:defRPr>
            </a:lvl1pPr>
          </a:lstStyle>
          <a:p>
            <a:pPr lvl="0"/>
            <a:r>
              <a:rPr lang="zh-CN" altLang="en-US" noProof="1"/>
              <a:t>单击此处编辑母版副标题样式</a:t>
            </a:r>
            <a:endParaRPr lang="zh-CN" altLang="en-US" noProof="1"/>
          </a:p>
        </p:txBody>
      </p:sp>
      <p:sp>
        <p:nvSpPr>
          <p:cNvPr id="6" name="日期占位符 3"/>
          <p:cNvSpPr>
            <a:spLocks noGrp="true"/>
          </p:cNvSpPr>
          <p:nvPr>
            <p:ph type="dt" sz="half" idx="10"/>
          </p:nvPr>
        </p:nvSpPr>
        <p:spPr/>
        <p:txBody>
          <a:bodyPr/>
          <a:lstStyle>
            <a:lvl1pPr>
              <a:defRPr/>
            </a:lvl1pPr>
          </a:lstStyle>
          <a:p>
            <a:pPr>
              <a:defRPr/>
            </a:pPr>
            <a:fld id="{8D7D9A98-2B42-4142-BB4A-011734DDEA85}" type="datetimeFigureOut">
              <a:rPr lang="zh-CN" altLang="en-US"/>
            </a:fld>
            <a:endParaRPr lang="zh-CN" altLang="en-US"/>
          </a:p>
        </p:txBody>
      </p:sp>
      <p:sp>
        <p:nvSpPr>
          <p:cNvPr id="9" name="页脚占位符 4"/>
          <p:cNvSpPr>
            <a:spLocks noGrp="true"/>
          </p:cNvSpPr>
          <p:nvPr>
            <p:ph type="ftr" sz="quarter" idx="11"/>
          </p:nvPr>
        </p:nvSpPr>
        <p:spPr/>
        <p:txBody>
          <a:bodyPr/>
          <a:lstStyle>
            <a:lvl1pPr>
              <a:defRPr/>
            </a:lvl1pPr>
          </a:lstStyle>
          <a:p>
            <a:pPr>
              <a:defRPr/>
            </a:pPr>
            <a:endParaRPr lang="zh-CN" altLang="en-US"/>
          </a:p>
        </p:txBody>
      </p:sp>
      <p:sp>
        <p:nvSpPr>
          <p:cNvPr id="10" name="灯片编号占位符 5"/>
          <p:cNvSpPr>
            <a:spLocks noGrp="true"/>
          </p:cNvSpPr>
          <p:nvPr>
            <p:ph type="sldNum" sz="quarter" idx="12"/>
          </p:nvPr>
        </p:nvSpPr>
        <p:spPr/>
        <p:txBody>
          <a:bodyPr/>
          <a:lstStyle>
            <a:lvl1pPr>
              <a:defRPr/>
            </a:lvl1pPr>
          </a:lstStyle>
          <a:p>
            <a:pPr>
              <a:defRPr/>
            </a:pPr>
            <a:fld id="{A2A45CD9-59AE-47D5-A754-1A2E716032DF}" type="slidenum">
              <a:rPr lang="zh-CN" altLang="en-US"/>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true"/>
          </p:cNvSpPr>
          <p:nvPr>
            <p:ph idx="1"/>
          </p:nvPr>
        </p:nvSpPr>
        <p:spPr>
          <a:xfrm>
            <a:off x="640715" y="1462405"/>
            <a:ext cx="10515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9" name="标题 10"/>
          <p:cNvSpPr>
            <a:spLocks noGrp="true"/>
          </p:cNvSpPr>
          <p:nvPr>
            <p:ph type="title"/>
          </p:nvPr>
        </p:nvSpPr>
        <p:spPr>
          <a:xfrm>
            <a:off x="640927" y="509906"/>
            <a:ext cx="7382933" cy="58483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4" name="日期占位符 3"/>
          <p:cNvSpPr>
            <a:spLocks noGrp="true"/>
          </p:cNvSpPr>
          <p:nvPr>
            <p:ph type="dt" sz="half" idx="10"/>
          </p:nvPr>
        </p:nvSpPr>
        <p:spPr/>
        <p:txBody>
          <a:bodyPr/>
          <a:lstStyle>
            <a:lvl1pPr>
              <a:defRPr smtClean="0"/>
            </a:lvl1pPr>
          </a:lstStyle>
          <a:p>
            <a:pPr>
              <a:defRPr/>
            </a:pPr>
            <a:fld id="{130C0B74-A019-4836-B5B5-59DC98D9D112}" type="datetimeFigureOut">
              <a:rPr lang="zh-CN" altLang="en-US"/>
            </a:fld>
            <a:endParaRPr lang="zh-CN" altLang="en-US"/>
          </a:p>
        </p:txBody>
      </p:sp>
      <p:sp>
        <p:nvSpPr>
          <p:cNvPr id="5" name="页脚占位符 4"/>
          <p:cNvSpPr>
            <a:spLocks noGrp="true"/>
          </p:cNvSpPr>
          <p:nvPr>
            <p:ph type="ftr" sz="quarter" idx="11"/>
          </p:nvPr>
        </p:nvSpPr>
        <p:spPr/>
        <p:txBody>
          <a:bodyPr/>
          <a:lstStyle>
            <a:lvl1pPr>
              <a:defRPr/>
            </a:lvl1pPr>
          </a:lstStyle>
          <a:p>
            <a:pPr>
              <a:defRPr/>
            </a:pPr>
            <a:endParaRPr lang="zh-CN" altLang="en-US"/>
          </a:p>
        </p:txBody>
      </p:sp>
      <p:sp>
        <p:nvSpPr>
          <p:cNvPr id="6" name="灯片编号占位符 5"/>
          <p:cNvSpPr>
            <a:spLocks noGrp="true"/>
          </p:cNvSpPr>
          <p:nvPr>
            <p:ph type="sldNum" sz="quarter" idx="12"/>
          </p:nvPr>
        </p:nvSpPr>
        <p:spPr/>
        <p:txBody>
          <a:bodyPr/>
          <a:lstStyle>
            <a:lvl1pPr>
              <a:defRPr smtClean="0"/>
            </a:lvl1pPr>
          </a:lstStyle>
          <a:p>
            <a:pPr>
              <a:defRPr/>
            </a:pPr>
            <a:fld id="{B63E9ABB-008D-4A49-98AB-65CBC48B6E09}" type="slidenum">
              <a:rPr lang="zh-CN" altLang="en-US"/>
            </a:fld>
            <a:endParaRPr lang="zh-CN"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目录">
    <p:bg bwMode="auto">
      <p:bgPr>
        <a:solidFill>
          <a:schemeClr val="bg1"/>
        </a:solidFill>
        <a:effectLst/>
      </p:bgPr>
    </p:bg>
    <p:spTree>
      <p:nvGrpSpPr>
        <p:cNvPr id="1" name=""/>
        <p:cNvGrpSpPr/>
        <p:nvPr/>
      </p:nvGrpSpPr>
      <p:grpSpPr>
        <a:xfrm>
          <a:off x="0" y="0"/>
          <a:ext cx="0" cy="0"/>
          <a:chOff x="0" y="0"/>
          <a:chExt cx="0" cy="0"/>
        </a:xfrm>
      </p:grpSpPr>
      <p:pic>
        <p:nvPicPr>
          <p:cNvPr id="2" name="图片 23"/>
          <p:cNvPicPr>
            <a:picLocks noChangeAspect="true" noChangeArrowheads="true"/>
          </p:cNvPicPr>
          <p:nvPr>
            <p:custDataLst>
              <p:tags r:id="rId2"/>
            </p:custDataLst>
          </p:nvPr>
        </p:nvPicPr>
        <p:blipFill>
          <a:blip r:embed="rId3">
            <a:extLst>
              <a:ext uri="{28A0092B-C50C-407E-A947-70E740481C1C}">
                <a14:useLocalDpi xmlns:a14="http://schemas.microsoft.com/office/drawing/2010/main" val="false"/>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日期占位符 3"/>
          <p:cNvSpPr>
            <a:spLocks noGrp="true"/>
          </p:cNvSpPr>
          <p:nvPr>
            <p:ph type="dt" sz="half" idx="10"/>
          </p:nvPr>
        </p:nvSpPr>
        <p:spPr/>
        <p:txBody>
          <a:bodyPr/>
          <a:lstStyle>
            <a:lvl1pPr>
              <a:defRPr/>
            </a:lvl1pPr>
          </a:lstStyle>
          <a:p>
            <a:pPr>
              <a:defRPr/>
            </a:pPr>
            <a:endParaRPr lang="zh-CN" altLang="en-US"/>
          </a:p>
        </p:txBody>
      </p:sp>
      <p:sp>
        <p:nvSpPr>
          <p:cNvPr id="4" name="页脚占位符 4"/>
          <p:cNvSpPr>
            <a:spLocks noGrp="true"/>
          </p:cNvSpPr>
          <p:nvPr>
            <p:ph type="ftr" sz="quarter" idx="11"/>
          </p:nvPr>
        </p:nvSpPr>
        <p:spPr/>
        <p:txBody>
          <a:bodyPr/>
          <a:lstStyle>
            <a:lvl1pPr>
              <a:defRPr/>
            </a:lvl1pPr>
          </a:lstStyle>
          <a:p>
            <a:pPr>
              <a:defRPr/>
            </a:pPr>
            <a:endParaRPr lang="zh-CN" altLang="en-US"/>
          </a:p>
        </p:txBody>
      </p:sp>
      <p:sp>
        <p:nvSpPr>
          <p:cNvPr id="5" name="灯片编号占位符 5"/>
          <p:cNvSpPr>
            <a:spLocks noGrp="true"/>
          </p:cNvSpPr>
          <p:nvPr>
            <p:ph type="sldNum" sz="quarter" idx="12"/>
          </p:nvPr>
        </p:nvSpPr>
        <p:spPr/>
        <p:txBody>
          <a:bodyPr/>
          <a:lstStyle>
            <a:lvl1pPr>
              <a:defRPr/>
            </a:lvl1pPr>
          </a:lstStyle>
          <a:p>
            <a:pPr>
              <a:defRPr/>
            </a:pPr>
            <a:fld id="{E2DB5917-E824-4DBF-B344-9EB16D71D929}" type="slidenum">
              <a:rPr lang="zh-CN" altLang="en-US"/>
            </a:fld>
            <a:endParaRPr lang="zh-CN" alt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sp>
        <p:nvSpPr>
          <p:cNvPr id="3" name="内容占位符 2"/>
          <p:cNvSpPr>
            <a:spLocks noGrp="true"/>
          </p:cNvSpPr>
          <p:nvPr>
            <p:ph sz="half" idx="1"/>
          </p:nvPr>
        </p:nvSpPr>
        <p:spPr>
          <a:xfrm>
            <a:off x="838200" y="1572102"/>
            <a:ext cx="5181600" cy="4351338"/>
          </a:xfrm>
        </p:spPr>
        <p:txBody>
          <a:bodyPr>
            <a:normAutofit/>
          </a:bodyPr>
          <a:lstStyle>
            <a:lvl1pPr>
              <a:defRPr sz="2400"/>
            </a:lvl1pPr>
            <a:lvl2pPr>
              <a:defRPr sz="1800"/>
            </a:lvl2pPr>
            <a:lvl3pPr>
              <a:defRPr sz="1800"/>
            </a:lvl3pPr>
            <a:lvl4pPr>
              <a:defRPr sz="1800"/>
            </a:lvl4pPr>
            <a:lvl5pPr>
              <a:defRPr sz="1800"/>
            </a:lvl5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true"/>
          </p:cNvSpPr>
          <p:nvPr>
            <p:ph sz="half" idx="2"/>
          </p:nvPr>
        </p:nvSpPr>
        <p:spPr>
          <a:xfrm>
            <a:off x="6144260" y="1572102"/>
            <a:ext cx="5181600" cy="4351338"/>
          </a:xfrm>
        </p:spPr>
        <p:txBody>
          <a:bodyPr>
            <a:normAutofit/>
          </a:bodyPr>
          <a:lstStyle>
            <a:lvl1pPr>
              <a:defRPr sz="2400"/>
            </a:lvl1pPr>
            <a:lvl2pPr>
              <a:defRPr sz="1800"/>
            </a:lvl2pPr>
            <a:lvl3pPr>
              <a:defRPr sz="1800"/>
            </a:lvl3pPr>
            <a:lvl4pPr>
              <a:defRPr sz="1800"/>
            </a:lvl4pPr>
            <a:lvl5pPr>
              <a:defRPr sz="18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8" name="标题 10"/>
          <p:cNvSpPr>
            <a:spLocks noGrp="true"/>
          </p:cNvSpPr>
          <p:nvPr>
            <p:ph type="title"/>
          </p:nvPr>
        </p:nvSpPr>
        <p:spPr>
          <a:xfrm>
            <a:off x="640927" y="509906"/>
            <a:ext cx="7382933" cy="58483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5" name="日期占位符 3"/>
          <p:cNvSpPr>
            <a:spLocks noGrp="true"/>
          </p:cNvSpPr>
          <p:nvPr>
            <p:ph type="dt" sz="half" idx="10"/>
          </p:nvPr>
        </p:nvSpPr>
        <p:spPr/>
        <p:txBody>
          <a:bodyPr/>
          <a:lstStyle>
            <a:lvl1pPr>
              <a:defRPr/>
            </a:lvl1pPr>
          </a:lstStyle>
          <a:p>
            <a:pPr>
              <a:defRPr/>
            </a:pPr>
            <a:fld id="{037F2F5D-FA77-4FC0-8896-98BD6BF3A4EF}" type="datetimeFigureOut">
              <a:rPr lang="zh-CN" altLang="en-US"/>
            </a:fld>
            <a:endParaRPr lang="zh-CN" altLang="en-US"/>
          </a:p>
        </p:txBody>
      </p:sp>
      <p:sp>
        <p:nvSpPr>
          <p:cNvPr id="6" name="页脚占位符 4"/>
          <p:cNvSpPr>
            <a:spLocks noGrp="true"/>
          </p:cNvSpPr>
          <p:nvPr>
            <p:ph type="ftr" sz="quarter" idx="11"/>
          </p:nvPr>
        </p:nvSpPr>
        <p:spPr/>
        <p:txBody>
          <a:bodyPr/>
          <a:lstStyle>
            <a:lvl1pPr>
              <a:defRPr/>
            </a:lvl1pPr>
          </a:lstStyle>
          <a:p>
            <a:pPr>
              <a:defRPr/>
            </a:pPr>
            <a:endParaRPr lang="zh-CN" altLang="en-US"/>
          </a:p>
        </p:txBody>
      </p:sp>
      <p:sp>
        <p:nvSpPr>
          <p:cNvPr id="7" name="灯片编号占位符 5"/>
          <p:cNvSpPr>
            <a:spLocks noGrp="true"/>
          </p:cNvSpPr>
          <p:nvPr>
            <p:ph type="sldNum" sz="quarter" idx="12"/>
          </p:nvPr>
        </p:nvSpPr>
        <p:spPr/>
        <p:txBody>
          <a:bodyPr/>
          <a:lstStyle>
            <a:lvl1pPr>
              <a:defRPr/>
            </a:lvl1pPr>
          </a:lstStyle>
          <a:p>
            <a:pPr>
              <a:defRPr/>
            </a:pPr>
            <a:fld id="{440A77C1-0B89-4156-A35C-36A505E109CD}" type="slidenum">
              <a:rPr lang="zh-CN" altLang="en-US"/>
            </a:fld>
            <a:endParaRPr lang="zh-CN" alt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图片与文字">
    <p:bg bwMode="auto">
      <p:bgPr>
        <a:blipFill dpi="0" rotWithShape="false">
          <a:blip r:embed="rId2"/>
          <a:srcRect/>
          <a:stretch>
            <a:fillRect/>
          </a:stretch>
        </a:blipFill>
        <a:effectLst/>
      </p:bgPr>
    </p:bg>
    <p:spTree>
      <p:nvGrpSpPr>
        <p:cNvPr id="1" name=""/>
        <p:cNvGrpSpPr/>
        <p:nvPr/>
      </p:nvGrpSpPr>
      <p:grpSpPr>
        <a:xfrm>
          <a:off x="0" y="0"/>
          <a:ext cx="0" cy="0"/>
          <a:chOff x="0" y="0"/>
          <a:chExt cx="0" cy="0"/>
        </a:xfrm>
      </p:grpSpPr>
      <p:sp>
        <p:nvSpPr>
          <p:cNvPr id="7" name="矩形 6"/>
          <p:cNvSpPr/>
          <p:nvPr>
            <p:custDataLst>
              <p:tags r:id="rId3"/>
            </p:custDataLst>
          </p:nvPr>
        </p:nvSpPr>
        <p:spPr>
          <a:xfrm>
            <a:off x="2711450" y="1700213"/>
            <a:ext cx="8856663" cy="3889375"/>
          </a:xfrm>
          <a:prstGeom prst="rect">
            <a:avLst/>
          </a:prstGeom>
          <a:noFill/>
          <a:ln w="9525">
            <a:solidFill>
              <a:schemeClr val="accent1"/>
            </a:solidFill>
          </a:ln>
          <a:effectLst>
            <a:outerShdw blurRad="279400" dist="266700" dir="7800000" algn="ctr" rotWithShape="0">
              <a:schemeClr val="accent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latin typeface="黑体" panose="02010609060101010101" charset="-122"/>
              <a:ea typeface="黑体" panose="02010609060101010101" charset="-122"/>
              <a:cs typeface="+mn-ea"/>
              <a:sym typeface="+mn-lt"/>
            </a:endParaRPr>
          </a:p>
        </p:txBody>
      </p:sp>
      <p:sp>
        <p:nvSpPr>
          <p:cNvPr id="18" name="图片占位符 17"/>
          <p:cNvSpPr>
            <a:spLocks noGrp="true"/>
          </p:cNvSpPr>
          <p:nvPr>
            <p:ph type="pic" sz="quarter" idx="14"/>
          </p:nvPr>
        </p:nvSpPr>
        <p:spPr>
          <a:xfrm>
            <a:off x="8610600" y="959377"/>
            <a:ext cx="3395663" cy="2201863"/>
          </a:xfrm>
        </p:spPr>
        <p:txBody>
          <a:bodyPr/>
          <a:lstStyle/>
          <a:p>
            <a:pPr lvl="0"/>
            <a:endParaRPr lang="zh-CN" altLang="en-US" noProof="1"/>
          </a:p>
        </p:txBody>
      </p:sp>
      <p:sp>
        <p:nvSpPr>
          <p:cNvPr id="16" name="图片占位符 15"/>
          <p:cNvSpPr>
            <a:spLocks noGrp="true"/>
          </p:cNvSpPr>
          <p:nvPr>
            <p:ph type="pic" sz="quarter" idx="13"/>
          </p:nvPr>
        </p:nvSpPr>
        <p:spPr>
          <a:xfrm>
            <a:off x="435690" y="3140916"/>
            <a:ext cx="3395270" cy="2210640"/>
          </a:xfrm>
        </p:spPr>
        <p:txBody>
          <a:bodyPr/>
          <a:lstStyle/>
          <a:p>
            <a:pPr lvl="0"/>
            <a:endParaRPr lang="zh-CN" altLang="en-US" noProof="1"/>
          </a:p>
        </p:txBody>
      </p:sp>
      <p:sp>
        <p:nvSpPr>
          <p:cNvPr id="20" name="文本占位符 19"/>
          <p:cNvSpPr>
            <a:spLocks noGrp="true"/>
          </p:cNvSpPr>
          <p:nvPr>
            <p:ph type="body" sz="quarter" idx="15"/>
          </p:nvPr>
        </p:nvSpPr>
        <p:spPr>
          <a:xfrm>
            <a:off x="3986213" y="2030931"/>
            <a:ext cx="4340225" cy="3465094"/>
          </a:xfrm>
        </p:spPr>
        <p:txBody>
          <a:bodyPr>
            <a:normAutofit/>
          </a:bodyPr>
          <a:lstStyle>
            <a:lvl1pPr marL="0" indent="0">
              <a:buNone/>
              <a:defRPr sz="1400">
                <a:solidFill>
                  <a:schemeClr val="tx1">
                    <a:lumMod val="75000"/>
                    <a:lumOff val="25000"/>
                  </a:schemeClr>
                </a:solidFill>
                <a:latin typeface="黑体" panose="02010609060101010101" charset="-122"/>
                <a:ea typeface="黑体" panose="02010609060101010101" charset="-122"/>
              </a:defRPr>
            </a:lvl1pPr>
          </a:lstStyle>
          <a:p>
            <a:pPr lvl="0"/>
            <a:endParaRPr lang="zh-CN" altLang="en-US" noProof="1"/>
          </a:p>
        </p:txBody>
      </p:sp>
      <p:sp>
        <p:nvSpPr>
          <p:cNvPr id="22" name="文本占位符 21"/>
          <p:cNvSpPr>
            <a:spLocks noGrp="true"/>
          </p:cNvSpPr>
          <p:nvPr>
            <p:ph type="body" sz="quarter" idx="16"/>
          </p:nvPr>
        </p:nvSpPr>
        <p:spPr>
          <a:xfrm>
            <a:off x="8610600" y="3594961"/>
            <a:ext cx="2852738" cy="1843814"/>
          </a:xfrm>
        </p:spPr>
        <p:txBody>
          <a:bodyPr>
            <a:normAutofit/>
          </a:bodyPr>
          <a:lstStyle>
            <a:lvl1pPr marL="0" indent="0">
              <a:buNone/>
              <a:defRPr sz="1400" b="0">
                <a:solidFill>
                  <a:schemeClr val="tx1">
                    <a:lumMod val="75000"/>
                    <a:lumOff val="25000"/>
                  </a:schemeClr>
                </a:solidFill>
                <a:latin typeface="黑体" panose="02010609060101010101" charset="-122"/>
                <a:ea typeface="黑体" panose="02010609060101010101" charset="-122"/>
              </a:defRPr>
            </a:lvl1pPr>
          </a:lstStyle>
          <a:p>
            <a:pPr lvl="0"/>
            <a:r>
              <a:rPr lang="zh-CN" altLang="en-US" noProof="1" smtClean="0"/>
              <a:t>单击此处编辑母版文本样式</a:t>
            </a:r>
            <a:endParaRPr lang="zh-CN" altLang="en-US" noProof="1" smtClean="0"/>
          </a:p>
        </p:txBody>
      </p:sp>
      <p:sp>
        <p:nvSpPr>
          <p:cNvPr id="14" name="标题 10"/>
          <p:cNvSpPr>
            <a:spLocks noGrp="true"/>
          </p:cNvSpPr>
          <p:nvPr>
            <p:ph type="title"/>
          </p:nvPr>
        </p:nvSpPr>
        <p:spPr>
          <a:xfrm>
            <a:off x="640927" y="509906"/>
            <a:ext cx="7382933" cy="58483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8" name="日期占位符 1"/>
          <p:cNvSpPr>
            <a:spLocks noGrp="true"/>
          </p:cNvSpPr>
          <p:nvPr>
            <p:ph type="dt" sz="half" idx="17"/>
          </p:nvPr>
        </p:nvSpPr>
        <p:spPr/>
        <p:txBody>
          <a:bodyPr/>
          <a:lstStyle>
            <a:lvl1pPr>
              <a:defRPr/>
            </a:lvl1pPr>
          </a:lstStyle>
          <a:p>
            <a:pPr>
              <a:defRPr/>
            </a:pPr>
            <a:endParaRPr lang="zh-CN" altLang="en-US"/>
          </a:p>
        </p:txBody>
      </p:sp>
      <p:sp>
        <p:nvSpPr>
          <p:cNvPr id="9" name="页脚占位符 2"/>
          <p:cNvSpPr>
            <a:spLocks noGrp="true"/>
          </p:cNvSpPr>
          <p:nvPr>
            <p:ph type="ftr" sz="quarter" idx="18"/>
          </p:nvPr>
        </p:nvSpPr>
        <p:spPr/>
        <p:txBody>
          <a:bodyPr/>
          <a:lstStyle>
            <a:lvl1pPr>
              <a:defRPr/>
            </a:lvl1pPr>
          </a:lstStyle>
          <a:p>
            <a:pPr>
              <a:defRPr/>
            </a:pPr>
            <a:endParaRPr lang="zh-CN" altLang="en-US"/>
          </a:p>
        </p:txBody>
      </p:sp>
      <p:sp>
        <p:nvSpPr>
          <p:cNvPr id="10" name="灯片编号占位符 3"/>
          <p:cNvSpPr>
            <a:spLocks noGrp="true"/>
          </p:cNvSpPr>
          <p:nvPr>
            <p:ph type="sldNum" sz="quarter" idx="19"/>
          </p:nvPr>
        </p:nvSpPr>
        <p:spPr/>
        <p:txBody>
          <a:bodyPr/>
          <a:lstStyle>
            <a:lvl1pPr>
              <a:defRPr/>
            </a:lvl1pPr>
          </a:lstStyle>
          <a:p>
            <a:pPr>
              <a:defRPr/>
            </a:pPr>
            <a:fld id="{71EF14B0-B912-4BAC-883B-3A354CA0A6C1}" type="slidenum">
              <a:rPr lang="zh-CN" altLang="en-US"/>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3" name="文本占位符 2"/>
          <p:cNvSpPr>
            <a:spLocks noGrp="true"/>
          </p:cNvSpPr>
          <p:nvPr>
            <p:ph type="body" idx="1"/>
          </p:nvPr>
        </p:nvSpPr>
        <p:spPr>
          <a:xfrm>
            <a:off x="839788" y="1744961"/>
            <a:ext cx="5157787"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a:p>
        </p:txBody>
      </p:sp>
      <p:sp>
        <p:nvSpPr>
          <p:cNvPr id="4" name="内容占位符 3"/>
          <p:cNvSpPr>
            <a:spLocks noGrp="true"/>
          </p:cNvSpPr>
          <p:nvPr>
            <p:ph sz="half" idx="2"/>
          </p:nvPr>
        </p:nvSpPr>
        <p:spPr>
          <a:xfrm>
            <a:off x="839788" y="2615609"/>
            <a:ext cx="5157787" cy="3574054"/>
          </a:xfrm>
        </p:spPr>
        <p:txBody>
          <a:bodyPr>
            <a:normAutofit/>
          </a:bodyPr>
          <a:lstStyle>
            <a:lvl1pPr>
              <a:defRPr sz="2000"/>
            </a:lvl1pPr>
            <a:lvl2pPr>
              <a:defRPr sz="1800"/>
            </a:lvl2pPr>
            <a:lvl3pPr>
              <a:defRPr sz="1800"/>
            </a:lvl3pPr>
            <a:lvl4pPr>
              <a:defRPr sz="1800"/>
            </a:lvl4pPr>
            <a:lvl5pPr>
              <a:defRPr sz="18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true"/>
          </p:cNvSpPr>
          <p:nvPr>
            <p:ph type="body" sz="quarter" idx="3"/>
          </p:nvPr>
        </p:nvSpPr>
        <p:spPr>
          <a:xfrm>
            <a:off x="6172200" y="1744961"/>
            <a:ext cx="5183188"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6" name="内容占位符 5"/>
          <p:cNvSpPr>
            <a:spLocks noGrp="true"/>
          </p:cNvSpPr>
          <p:nvPr>
            <p:ph sz="quarter" idx="4"/>
          </p:nvPr>
        </p:nvSpPr>
        <p:spPr>
          <a:xfrm>
            <a:off x="6172200" y="2615609"/>
            <a:ext cx="5183188" cy="3574054"/>
          </a:xfrm>
        </p:spPr>
        <p:txBody>
          <a:bodyPr>
            <a:normAutofit/>
          </a:bodyPr>
          <a:lstStyle>
            <a:lvl1pPr>
              <a:defRPr sz="2000"/>
            </a:lvl1pPr>
            <a:lvl2pPr>
              <a:defRPr sz="1800"/>
            </a:lvl2pPr>
            <a:lvl3pPr>
              <a:defRPr sz="1800"/>
            </a:lvl3pPr>
            <a:lvl4pPr>
              <a:defRPr sz="1800"/>
            </a:lvl4pPr>
            <a:lvl5pPr>
              <a:defRPr sz="18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11" name="标题 10"/>
          <p:cNvSpPr>
            <a:spLocks noGrp="true"/>
          </p:cNvSpPr>
          <p:nvPr>
            <p:ph type="title"/>
          </p:nvPr>
        </p:nvSpPr>
        <p:spPr>
          <a:xfrm>
            <a:off x="640927" y="509906"/>
            <a:ext cx="7382933" cy="58483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7" name="日期占位符 3"/>
          <p:cNvSpPr>
            <a:spLocks noGrp="true"/>
          </p:cNvSpPr>
          <p:nvPr>
            <p:ph type="dt" sz="half" idx="10"/>
          </p:nvPr>
        </p:nvSpPr>
        <p:spPr/>
        <p:txBody>
          <a:bodyPr/>
          <a:lstStyle>
            <a:lvl1pPr>
              <a:defRPr/>
            </a:lvl1pPr>
          </a:lstStyle>
          <a:p>
            <a:pPr>
              <a:defRPr/>
            </a:pPr>
            <a:fld id="{6C233F50-EB12-4682-95BA-40F70DEFA5E3}" type="datetimeFigureOut">
              <a:rPr lang="zh-CN" altLang="en-US"/>
            </a:fld>
            <a:endParaRPr lang="zh-CN" altLang="en-US"/>
          </a:p>
        </p:txBody>
      </p:sp>
      <p:sp>
        <p:nvSpPr>
          <p:cNvPr id="8" name="页脚占位符 4"/>
          <p:cNvSpPr>
            <a:spLocks noGrp="true"/>
          </p:cNvSpPr>
          <p:nvPr>
            <p:ph type="ftr" sz="quarter" idx="11"/>
          </p:nvPr>
        </p:nvSpPr>
        <p:spPr/>
        <p:txBody>
          <a:bodyPr/>
          <a:lstStyle>
            <a:lvl1pPr>
              <a:defRPr/>
            </a:lvl1pPr>
          </a:lstStyle>
          <a:p>
            <a:pPr>
              <a:defRPr/>
            </a:pPr>
            <a:endParaRPr lang="zh-CN" altLang="en-US"/>
          </a:p>
        </p:txBody>
      </p:sp>
      <p:sp>
        <p:nvSpPr>
          <p:cNvPr id="9" name="灯片编号占位符 5"/>
          <p:cNvSpPr>
            <a:spLocks noGrp="true"/>
          </p:cNvSpPr>
          <p:nvPr>
            <p:ph type="sldNum" sz="quarter" idx="12"/>
          </p:nvPr>
        </p:nvSpPr>
        <p:spPr/>
        <p:txBody>
          <a:bodyPr/>
          <a:lstStyle>
            <a:lvl1pPr>
              <a:defRPr/>
            </a:lvl1pPr>
          </a:lstStyle>
          <a:p>
            <a:pPr>
              <a:defRPr/>
            </a:pPr>
            <a:fld id="{3A3D36A5-F1AF-48B6-B028-161E9AB37142}" type="slidenum">
              <a:rPr lang="zh-CN" altLang="en-US"/>
            </a:fld>
            <a:endParaRPr lang="zh-CN" alt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纵轴中段">
    <p:bg bwMode="auto">
      <p:bgPr>
        <a:blipFill dpi="0" rotWithShape="false">
          <a:blip r:embed="rId2"/>
          <a:srcRect/>
          <a:stretch>
            <a:fillRect/>
          </a:stretch>
        </a:blipFill>
        <a:effectLst/>
      </p:bgPr>
    </p:bg>
    <p:spTree>
      <p:nvGrpSpPr>
        <p:cNvPr id="1" name=""/>
        <p:cNvGrpSpPr/>
        <p:nvPr/>
      </p:nvGrpSpPr>
      <p:grpSpPr>
        <a:xfrm>
          <a:off x="0" y="0"/>
          <a:ext cx="0" cy="0"/>
          <a:chOff x="0" y="0"/>
          <a:chExt cx="0" cy="0"/>
        </a:xfrm>
      </p:grpSpPr>
      <p:grpSp>
        <p:nvGrpSpPr>
          <p:cNvPr id="10" name="组合 7"/>
          <p:cNvGrpSpPr/>
          <p:nvPr/>
        </p:nvGrpSpPr>
        <p:grpSpPr bwMode="auto">
          <a:xfrm>
            <a:off x="5851525" y="3175"/>
            <a:ext cx="96838" cy="6854825"/>
            <a:chOff x="4514304" y="1627801"/>
            <a:chExt cx="93134" cy="5181983"/>
          </a:xfrm>
        </p:grpSpPr>
        <p:cxnSp>
          <p:nvCxnSpPr>
            <p:cNvPr id="11" name="直接连接符 10"/>
            <p:cNvCxnSpPr/>
            <p:nvPr>
              <p:custDataLst>
                <p:tags r:id="rId3"/>
              </p:custDataLst>
            </p:nvPr>
          </p:nvCxnSpPr>
          <p:spPr>
            <a:xfrm>
              <a:off x="4514304" y="1627801"/>
              <a:ext cx="0" cy="51819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4"/>
              </p:custDataLst>
            </p:nvPr>
          </p:nvCxnSpPr>
          <p:spPr>
            <a:xfrm flipH="true">
              <a:off x="4607438" y="1627801"/>
              <a:ext cx="0" cy="518198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3" name="组合 14"/>
          <p:cNvGrpSpPr/>
          <p:nvPr/>
        </p:nvGrpSpPr>
        <p:grpSpPr bwMode="auto">
          <a:xfrm>
            <a:off x="5840413" y="2571750"/>
            <a:ext cx="868362" cy="331788"/>
            <a:chOff x="9216" y="6091"/>
            <a:chExt cx="1364" cy="521"/>
          </a:xfrm>
        </p:grpSpPr>
        <p:sp>
          <p:nvSpPr>
            <p:cNvPr id="14" name="任意多边形 13"/>
            <p:cNvSpPr/>
            <p:nvPr>
              <p:custDataLst>
                <p:tags r:id="rId5"/>
              </p:custDataLst>
            </p:nvPr>
          </p:nvSpPr>
          <p:spPr>
            <a:xfrm rot="16200000">
              <a:off x="9322" y="6007"/>
              <a:ext cx="446" cy="673"/>
            </a:xfrm>
            <a:custGeom>
              <a:avLst/>
              <a:gdLst>
                <a:gd name="connsiteX0" fmla="*/ 0 w 423836"/>
                <a:gd name="connsiteY0" fmla="*/ 0 h 436034"/>
                <a:gd name="connsiteX1" fmla="*/ 423836 w 423836"/>
                <a:gd name="connsiteY1" fmla="*/ 0 h 436034"/>
                <a:gd name="connsiteX2" fmla="*/ 411707 w 423836"/>
                <a:gd name="connsiteY2" fmla="*/ 17342 h 436034"/>
                <a:gd name="connsiteX3" fmla="*/ 211918 w 423836"/>
                <a:gd name="connsiteY3" fmla="*/ 436034 h 436034"/>
                <a:gd name="connsiteX4" fmla="*/ 12129 w 423836"/>
                <a:gd name="connsiteY4" fmla="*/ 17342 h 43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36" h="436034">
                  <a:moveTo>
                    <a:pt x="0" y="0"/>
                  </a:moveTo>
                  <a:lnTo>
                    <a:pt x="423836" y="0"/>
                  </a:lnTo>
                  <a:lnTo>
                    <a:pt x="411707" y="17342"/>
                  </a:lnTo>
                  <a:cubicBezTo>
                    <a:pt x="332943" y="144741"/>
                    <a:pt x="266347" y="284306"/>
                    <a:pt x="211918" y="436034"/>
                  </a:cubicBezTo>
                  <a:cubicBezTo>
                    <a:pt x="157490" y="284306"/>
                    <a:pt x="90893" y="144741"/>
                    <a:pt x="12129" y="1734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2800" noProof="1">
                <a:solidFill>
                  <a:schemeClr val="tx1"/>
                </a:solidFill>
                <a:latin typeface="黑体" panose="02010609060101010101" charset="-122"/>
                <a:ea typeface="黑体" panose="02010609060101010101" charset="-122"/>
                <a:sym typeface="Arial" panose="02080604020202020204" pitchFamily="34" charset="0"/>
              </a:endParaRPr>
            </a:p>
          </p:txBody>
        </p:sp>
        <p:grpSp>
          <p:nvGrpSpPr>
            <p:cNvPr id="15" name="组合 16"/>
            <p:cNvGrpSpPr/>
            <p:nvPr/>
          </p:nvGrpSpPr>
          <p:grpSpPr bwMode="auto">
            <a:xfrm>
              <a:off x="10059" y="6091"/>
              <a:ext cx="521" cy="521"/>
              <a:chOff x="6931534" y="3496733"/>
              <a:chExt cx="287867" cy="287867"/>
            </a:xfrm>
          </p:grpSpPr>
          <p:sp>
            <p:nvSpPr>
              <p:cNvPr id="16" name="同心圆 15"/>
              <p:cNvSpPr/>
              <p:nvPr>
                <p:custDataLst>
                  <p:tags r:id="rId6"/>
                </p:custDataLst>
              </p:nvPr>
            </p:nvSpPr>
            <p:spPr>
              <a:xfrm>
                <a:off x="6931445" y="3496733"/>
                <a:ext cx="287956" cy="287867"/>
              </a:xfrm>
              <a:prstGeom prst="donut">
                <a:avLst>
                  <a:gd name="adj" fmla="val 1311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400" noProof="1">
                  <a:solidFill>
                    <a:schemeClr val="tx1"/>
                  </a:solidFill>
                  <a:latin typeface="黑体" panose="02010609060101010101" charset="-122"/>
                  <a:ea typeface="黑体" panose="02010609060101010101" charset="-122"/>
                  <a:sym typeface="Arial" panose="02080604020202020204" pitchFamily="34" charset="0"/>
                </a:endParaRPr>
              </a:p>
            </p:txBody>
          </p:sp>
          <p:sp>
            <p:nvSpPr>
              <p:cNvPr id="17" name="椭圆 16"/>
              <p:cNvSpPr/>
              <p:nvPr>
                <p:custDataLst>
                  <p:tags r:id="rId7"/>
                </p:custDataLst>
              </p:nvPr>
            </p:nvSpPr>
            <p:spPr>
              <a:xfrm>
                <a:off x="6998956" y="3564224"/>
                <a:ext cx="152934" cy="1528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defRPr/>
                </a:pPr>
                <a:endParaRPr lang="zh-CN" altLang="en-US" sz="800" noProof="1">
                  <a:solidFill>
                    <a:schemeClr val="tx1"/>
                  </a:solidFill>
                  <a:latin typeface="黑体" panose="02010609060101010101" charset="-122"/>
                  <a:ea typeface="黑体" panose="02010609060101010101" charset="-122"/>
                  <a:sym typeface="Arial" panose="02080604020202020204" pitchFamily="34" charset="0"/>
                </a:endParaRPr>
              </a:p>
            </p:txBody>
          </p:sp>
        </p:grpSp>
      </p:grpSp>
      <p:grpSp>
        <p:nvGrpSpPr>
          <p:cNvPr id="18" name="组合 21"/>
          <p:cNvGrpSpPr/>
          <p:nvPr/>
        </p:nvGrpSpPr>
        <p:grpSpPr bwMode="auto">
          <a:xfrm>
            <a:off x="5076825" y="960438"/>
            <a:ext cx="892175" cy="330200"/>
            <a:chOff x="7961" y="3557"/>
            <a:chExt cx="1406" cy="521"/>
          </a:xfrm>
        </p:grpSpPr>
        <p:sp>
          <p:nvSpPr>
            <p:cNvPr id="19" name="任意多边形 18"/>
            <p:cNvSpPr/>
            <p:nvPr>
              <p:custDataLst>
                <p:tags r:id="rId8"/>
              </p:custDataLst>
            </p:nvPr>
          </p:nvSpPr>
          <p:spPr>
            <a:xfrm rot="5400000" flipH="true">
              <a:off x="8800" y="3471"/>
              <a:ext cx="443" cy="675"/>
            </a:xfrm>
            <a:custGeom>
              <a:avLst/>
              <a:gdLst>
                <a:gd name="connsiteX0" fmla="*/ 0 w 423836"/>
                <a:gd name="connsiteY0" fmla="*/ 0 h 436034"/>
                <a:gd name="connsiteX1" fmla="*/ 423836 w 423836"/>
                <a:gd name="connsiteY1" fmla="*/ 0 h 436034"/>
                <a:gd name="connsiteX2" fmla="*/ 411707 w 423836"/>
                <a:gd name="connsiteY2" fmla="*/ 17342 h 436034"/>
                <a:gd name="connsiteX3" fmla="*/ 211918 w 423836"/>
                <a:gd name="connsiteY3" fmla="*/ 436034 h 436034"/>
                <a:gd name="connsiteX4" fmla="*/ 12129 w 423836"/>
                <a:gd name="connsiteY4" fmla="*/ 17342 h 43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36" h="436034">
                  <a:moveTo>
                    <a:pt x="0" y="0"/>
                  </a:moveTo>
                  <a:lnTo>
                    <a:pt x="423836" y="0"/>
                  </a:lnTo>
                  <a:lnTo>
                    <a:pt x="411707" y="17342"/>
                  </a:lnTo>
                  <a:cubicBezTo>
                    <a:pt x="332943" y="144741"/>
                    <a:pt x="266347" y="284306"/>
                    <a:pt x="211918" y="436034"/>
                  </a:cubicBezTo>
                  <a:cubicBezTo>
                    <a:pt x="157490" y="284306"/>
                    <a:pt x="90893" y="144741"/>
                    <a:pt x="12129" y="1734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2800" noProof="1">
                <a:solidFill>
                  <a:schemeClr val="tx1"/>
                </a:solidFill>
                <a:latin typeface="黑体" panose="02010609060101010101" charset="-122"/>
                <a:ea typeface="黑体" panose="02010609060101010101" charset="-122"/>
                <a:sym typeface="Arial" panose="02080604020202020204" pitchFamily="34" charset="0"/>
              </a:endParaRPr>
            </a:p>
          </p:txBody>
        </p:sp>
        <p:grpSp>
          <p:nvGrpSpPr>
            <p:cNvPr id="20" name="组合 23"/>
            <p:cNvGrpSpPr/>
            <p:nvPr/>
          </p:nvGrpSpPr>
          <p:grpSpPr bwMode="auto">
            <a:xfrm>
              <a:off x="7961" y="3557"/>
              <a:ext cx="521" cy="521"/>
              <a:chOff x="6931534" y="3496733"/>
              <a:chExt cx="287867" cy="287867"/>
            </a:xfrm>
          </p:grpSpPr>
          <p:sp>
            <p:nvSpPr>
              <p:cNvPr id="21" name="同心圆 20"/>
              <p:cNvSpPr/>
              <p:nvPr>
                <p:custDataLst>
                  <p:tags r:id="rId9"/>
                </p:custDataLst>
              </p:nvPr>
            </p:nvSpPr>
            <p:spPr>
              <a:xfrm>
                <a:off x="6931534" y="3496733"/>
                <a:ext cx="287519" cy="287867"/>
              </a:xfrm>
              <a:prstGeom prst="donut">
                <a:avLst>
                  <a:gd name="adj" fmla="val 1311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400" noProof="1">
                  <a:solidFill>
                    <a:schemeClr val="tx1"/>
                  </a:solidFill>
                  <a:latin typeface="黑体" panose="02010609060101010101" charset="-122"/>
                  <a:ea typeface="黑体" panose="02010609060101010101" charset="-122"/>
                  <a:sym typeface="Arial" panose="02080604020202020204" pitchFamily="34" charset="0"/>
                </a:endParaRPr>
              </a:p>
            </p:txBody>
          </p:sp>
          <p:sp>
            <p:nvSpPr>
              <p:cNvPr id="22" name="椭圆 21"/>
              <p:cNvSpPr/>
              <p:nvPr>
                <p:custDataLst>
                  <p:tags r:id="rId10"/>
                </p:custDataLst>
              </p:nvPr>
            </p:nvSpPr>
            <p:spPr>
              <a:xfrm>
                <a:off x="6999267" y="3564547"/>
                <a:ext cx="152053" cy="152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defRPr/>
                </a:pPr>
                <a:endParaRPr lang="zh-CN" altLang="en-US" sz="800" noProof="1">
                  <a:solidFill>
                    <a:schemeClr val="tx1"/>
                  </a:solidFill>
                  <a:latin typeface="黑体" panose="02010609060101010101" charset="-122"/>
                  <a:ea typeface="黑体" panose="02010609060101010101" charset="-122"/>
                  <a:sym typeface="Arial" panose="02080604020202020204" pitchFamily="34" charset="0"/>
                </a:endParaRPr>
              </a:p>
            </p:txBody>
          </p:sp>
        </p:grpSp>
      </p:grpSp>
      <p:grpSp>
        <p:nvGrpSpPr>
          <p:cNvPr id="23" name="组合 28"/>
          <p:cNvGrpSpPr/>
          <p:nvPr/>
        </p:nvGrpSpPr>
        <p:grpSpPr bwMode="auto">
          <a:xfrm>
            <a:off x="5083175" y="4240213"/>
            <a:ext cx="874713" cy="331787"/>
            <a:chOff x="7978" y="8703"/>
            <a:chExt cx="1406" cy="521"/>
          </a:xfrm>
        </p:grpSpPr>
        <p:sp>
          <p:nvSpPr>
            <p:cNvPr id="24" name="任意多边形 23"/>
            <p:cNvSpPr/>
            <p:nvPr>
              <p:custDataLst>
                <p:tags r:id="rId11"/>
              </p:custDataLst>
            </p:nvPr>
          </p:nvSpPr>
          <p:spPr>
            <a:xfrm rot="5400000" flipH="true">
              <a:off x="8824" y="8624"/>
              <a:ext cx="444" cy="676"/>
            </a:xfrm>
            <a:custGeom>
              <a:avLst/>
              <a:gdLst>
                <a:gd name="connsiteX0" fmla="*/ 0 w 423836"/>
                <a:gd name="connsiteY0" fmla="*/ 0 h 436034"/>
                <a:gd name="connsiteX1" fmla="*/ 423836 w 423836"/>
                <a:gd name="connsiteY1" fmla="*/ 0 h 436034"/>
                <a:gd name="connsiteX2" fmla="*/ 411707 w 423836"/>
                <a:gd name="connsiteY2" fmla="*/ 17342 h 436034"/>
                <a:gd name="connsiteX3" fmla="*/ 211918 w 423836"/>
                <a:gd name="connsiteY3" fmla="*/ 436034 h 436034"/>
                <a:gd name="connsiteX4" fmla="*/ 12129 w 423836"/>
                <a:gd name="connsiteY4" fmla="*/ 17342 h 43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36" h="436034">
                  <a:moveTo>
                    <a:pt x="0" y="0"/>
                  </a:moveTo>
                  <a:lnTo>
                    <a:pt x="423836" y="0"/>
                  </a:lnTo>
                  <a:lnTo>
                    <a:pt x="411707" y="17342"/>
                  </a:lnTo>
                  <a:cubicBezTo>
                    <a:pt x="332943" y="144741"/>
                    <a:pt x="266347" y="284306"/>
                    <a:pt x="211918" y="436034"/>
                  </a:cubicBezTo>
                  <a:cubicBezTo>
                    <a:pt x="157490" y="284306"/>
                    <a:pt x="90893" y="144741"/>
                    <a:pt x="12129" y="1734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2800" noProof="1">
                <a:solidFill>
                  <a:schemeClr val="tx1"/>
                </a:solidFill>
                <a:latin typeface="黑体" panose="02010609060101010101" charset="-122"/>
                <a:ea typeface="黑体" panose="02010609060101010101" charset="-122"/>
                <a:sym typeface="Arial" panose="02080604020202020204" pitchFamily="34" charset="0"/>
              </a:endParaRPr>
            </a:p>
          </p:txBody>
        </p:sp>
        <p:grpSp>
          <p:nvGrpSpPr>
            <p:cNvPr id="25" name="组合 30"/>
            <p:cNvGrpSpPr/>
            <p:nvPr/>
          </p:nvGrpSpPr>
          <p:grpSpPr bwMode="auto">
            <a:xfrm>
              <a:off x="7978" y="8703"/>
              <a:ext cx="521" cy="521"/>
              <a:chOff x="6931534" y="3496733"/>
              <a:chExt cx="287867" cy="287867"/>
            </a:xfrm>
          </p:grpSpPr>
          <p:sp>
            <p:nvSpPr>
              <p:cNvPr id="26" name="同心圆 25"/>
              <p:cNvSpPr/>
              <p:nvPr>
                <p:custDataLst>
                  <p:tags r:id="rId12"/>
                </p:custDataLst>
              </p:nvPr>
            </p:nvSpPr>
            <p:spPr>
              <a:xfrm>
                <a:off x="6931534" y="3496733"/>
                <a:ext cx="287619" cy="287867"/>
              </a:xfrm>
              <a:prstGeom prst="donut">
                <a:avLst>
                  <a:gd name="adj" fmla="val 1311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400" noProof="1">
                  <a:solidFill>
                    <a:schemeClr val="tx1"/>
                  </a:solidFill>
                  <a:latin typeface="黑体" panose="02010609060101010101" charset="-122"/>
                  <a:ea typeface="黑体" panose="02010609060101010101" charset="-122"/>
                  <a:sym typeface="Arial" panose="02080604020202020204" pitchFamily="34" charset="0"/>
                </a:endParaRPr>
              </a:p>
            </p:txBody>
          </p:sp>
          <p:sp>
            <p:nvSpPr>
              <p:cNvPr id="27" name="椭圆 26"/>
              <p:cNvSpPr/>
              <p:nvPr>
                <p:custDataLst>
                  <p:tags r:id="rId13"/>
                </p:custDataLst>
              </p:nvPr>
            </p:nvSpPr>
            <p:spPr>
              <a:xfrm>
                <a:off x="6999209" y="3564223"/>
                <a:ext cx="152269" cy="1528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defRPr/>
                </a:pPr>
                <a:endParaRPr lang="zh-CN" altLang="en-US" sz="800" noProof="1">
                  <a:solidFill>
                    <a:schemeClr val="tx1"/>
                  </a:solidFill>
                  <a:latin typeface="黑体" panose="02010609060101010101" charset="-122"/>
                  <a:ea typeface="黑体" panose="02010609060101010101" charset="-122"/>
                  <a:sym typeface="Arial" panose="02080604020202020204" pitchFamily="34" charset="0"/>
                </a:endParaRPr>
              </a:p>
            </p:txBody>
          </p:sp>
        </p:grpSp>
      </p:grpSp>
      <p:grpSp>
        <p:nvGrpSpPr>
          <p:cNvPr id="28" name="组合 49"/>
          <p:cNvGrpSpPr/>
          <p:nvPr/>
        </p:nvGrpSpPr>
        <p:grpSpPr bwMode="auto">
          <a:xfrm>
            <a:off x="5851525" y="5854700"/>
            <a:ext cx="866775" cy="330200"/>
            <a:chOff x="9216" y="9219"/>
            <a:chExt cx="1364" cy="521"/>
          </a:xfrm>
        </p:grpSpPr>
        <p:sp>
          <p:nvSpPr>
            <p:cNvPr id="29" name="任意多边形 28"/>
            <p:cNvSpPr/>
            <p:nvPr>
              <p:custDataLst>
                <p:tags r:id="rId14"/>
              </p:custDataLst>
            </p:nvPr>
          </p:nvSpPr>
          <p:spPr>
            <a:xfrm rot="16200000">
              <a:off x="9329" y="9143"/>
              <a:ext cx="446" cy="672"/>
            </a:xfrm>
            <a:custGeom>
              <a:avLst/>
              <a:gdLst>
                <a:gd name="connsiteX0" fmla="*/ 0 w 423836"/>
                <a:gd name="connsiteY0" fmla="*/ 0 h 436034"/>
                <a:gd name="connsiteX1" fmla="*/ 423836 w 423836"/>
                <a:gd name="connsiteY1" fmla="*/ 0 h 436034"/>
                <a:gd name="connsiteX2" fmla="*/ 411707 w 423836"/>
                <a:gd name="connsiteY2" fmla="*/ 17342 h 436034"/>
                <a:gd name="connsiteX3" fmla="*/ 211918 w 423836"/>
                <a:gd name="connsiteY3" fmla="*/ 436034 h 436034"/>
                <a:gd name="connsiteX4" fmla="*/ 12129 w 423836"/>
                <a:gd name="connsiteY4" fmla="*/ 17342 h 43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36" h="436034">
                  <a:moveTo>
                    <a:pt x="0" y="0"/>
                  </a:moveTo>
                  <a:lnTo>
                    <a:pt x="423836" y="0"/>
                  </a:lnTo>
                  <a:lnTo>
                    <a:pt x="411707" y="17342"/>
                  </a:lnTo>
                  <a:cubicBezTo>
                    <a:pt x="332943" y="144741"/>
                    <a:pt x="266347" y="284306"/>
                    <a:pt x="211918" y="436034"/>
                  </a:cubicBezTo>
                  <a:cubicBezTo>
                    <a:pt x="157490" y="284306"/>
                    <a:pt x="90893" y="144741"/>
                    <a:pt x="12129" y="1734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defRPr/>
              </a:pPr>
              <a:endParaRPr lang="zh-CN" altLang="en-US" noProof="1">
                <a:solidFill>
                  <a:schemeClr val="tx1"/>
                </a:solidFill>
                <a:latin typeface="黑体" panose="02010609060101010101" charset="-122"/>
                <a:ea typeface="黑体" panose="02010609060101010101" charset="-122"/>
                <a:sym typeface="Arial" panose="02080604020202020204" pitchFamily="34" charset="0"/>
              </a:endParaRPr>
            </a:p>
          </p:txBody>
        </p:sp>
        <p:grpSp>
          <p:nvGrpSpPr>
            <p:cNvPr id="30" name="组合 51"/>
            <p:cNvGrpSpPr/>
            <p:nvPr/>
          </p:nvGrpSpPr>
          <p:grpSpPr bwMode="auto">
            <a:xfrm>
              <a:off x="10059" y="9219"/>
              <a:ext cx="521" cy="521"/>
              <a:chOff x="6931534" y="3496733"/>
              <a:chExt cx="287867" cy="287867"/>
            </a:xfrm>
          </p:grpSpPr>
          <p:sp>
            <p:nvSpPr>
              <p:cNvPr id="31" name="同心圆 30"/>
              <p:cNvSpPr/>
              <p:nvPr>
                <p:custDataLst>
                  <p:tags r:id="rId15"/>
                </p:custDataLst>
              </p:nvPr>
            </p:nvSpPr>
            <p:spPr>
              <a:xfrm>
                <a:off x="6930918" y="3496733"/>
                <a:ext cx="288483" cy="287867"/>
              </a:xfrm>
              <a:prstGeom prst="donut">
                <a:avLst>
                  <a:gd name="adj" fmla="val 1311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0000" lnSpcReduction="20000"/>
              </a:bodyPr>
              <a:lstStyle/>
              <a:p>
                <a:pPr algn="ctr" eaLnBrk="1" fontAlgn="auto" hangingPunct="1">
                  <a:defRPr/>
                </a:pPr>
                <a:endParaRPr lang="zh-CN" altLang="en-US" noProof="1">
                  <a:solidFill>
                    <a:schemeClr val="tx1"/>
                  </a:solidFill>
                  <a:latin typeface="黑体" panose="02010609060101010101" charset="-122"/>
                  <a:ea typeface="黑体" panose="02010609060101010101" charset="-122"/>
                  <a:sym typeface="Arial" panose="02080604020202020204" pitchFamily="34" charset="0"/>
                </a:endParaRPr>
              </a:p>
            </p:txBody>
          </p:sp>
          <p:sp>
            <p:nvSpPr>
              <p:cNvPr id="32" name="椭圆 31"/>
              <p:cNvSpPr/>
              <p:nvPr>
                <p:custDataLst>
                  <p:tags r:id="rId16"/>
                </p:custDataLst>
              </p:nvPr>
            </p:nvSpPr>
            <p:spPr>
              <a:xfrm>
                <a:off x="6998552" y="3564548"/>
                <a:ext cx="153214" cy="152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defRPr/>
                </a:pPr>
                <a:endParaRPr lang="zh-CN" altLang="en-US" noProof="1">
                  <a:solidFill>
                    <a:schemeClr val="tx1"/>
                  </a:solidFill>
                  <a:latin typeface="黑体" panose="02010609060101010101" charset="-122"/>
                  <a:ea typeface="黑体" panose="02010609060101010101" charset="-122"/>
                  <a:sym typeface="Arial" panose="02080604020202020204" pitchFamily="34" charset="0"/>
                </a:endParaRPr>
              </a:p>
            </p:txBody>
          </p:sp>
        </p:grpSp>
      </p:grpSp>
      <p:sp>
        <p:nvSpPr>
          <p:cNvPr id="58" name="文本占位符 57"/>
          <p:cNvSpPr>
            <a:spLocks noGrp="true"/>
          </p:cNvSpPr>
          <p:nvPr>
            <p:ph type="body" sz="quarter" idx="13"/>
          </p:nvPr>
        </p:nvSpPr>
        <p:spPr>
          <a:xfrm>
            <a:off x="1009650" y="228600"/>
            <a:ext cx="3919706" cy="323850"/>
          </a:xfrm>
        </p:spPr>
        <p:txBody>
          <a:bodyPr>
            <a:noAutofit/>
          </a:bodyPr>
          <a:lstStyle>
            <a:lvl1pPr marL="0" indent="0" algn="r">
              <a:buNone/>
              <a:defRPr sz="2000" b="1">
                <a:solidFill>
                  <a:schemeClr val="tx1"/>
                </a:solidFill>
              </a:defRPr>
            </a:lvl1pPr>
          </a:lstStyle>
          <a:p>
            <a:pPr lvl="0"/>
            <a:r>
              <a:rPr lang="zh-CN" altLang="en-US" noProof="1" smtClean="0"/>
              <a:t>单击此处编辑母版文本样式</a:t>
            </a:r>
            <a:endParaRPr lang="zh-CN" altLang="en-US" noProof="1"/>
          </a:p>
        </p:txBody>
      </p:sp>
      <p:sp>
        <p:nvSpPr>
          <p:cNvPr id="60" name="文本占位符 59"/>
          <p:cNvSpPr>
            <a:spLocks noGrp="true"/>
          </p:cNvSpPr>
          <p:nvPr>
            <p:ph type="body" sz="quarter" idx="14"/>
          </p:nvPr>
        </p:nvSpPr>
        <p:spPr>
          <a:xfrm>
            <a:off x="1009650" y="677545"/>
            <a:ext cx="3919706" cy="1114425"/>
          </a:xfrm>
        </p:spPr>
        <p:txBody>
          <a:bodyPr>
            <a:normAutofit/>
          </a:bodyPr>
          <a:lstStyle>
            <a:lvl1pPr marL="0" indent="0" algn="r">
              <a:buNone/>
              <a:defRPr sz="1400"/>
            </a:lvl1pPr>
          </a:lstStyle>
          <a:p>
            <a:pPr lvl="0"/>
            <a:endParaRPr lang="zh-CN" altLang="en-US" noProof="1"/>
          </a:p>
        </p:txBody>
      </p:sp>
      <p:sp>
        <p:nvSpPr>
          <p:cNvPr id="61" name="文本占位符 57"/>
          <p:cNvSpPr>
            <a:spLocks noGrp="true"/>
          </p:cNvSpPr>
          <p:nvPr>
            <p:ph type="body" sz="quarter" idx="15"/>
          </p:nvPr>
        </p:nvSpPr>
        <p:spPr>
          <a:xfrm>
            <a:off x="1009650" y="3507105"/>
            <a:ext cx="3919706" cy="323850"/>
          </a:xfrm>
        </p:spPr>
        <p:txBody>
          <a:bodyPr>
            <a:noAutofit/>
          </a:bodyPr>
          <a:lstStyle>
            <a:lvl1pPr marL="0" indent="0" algn="r">
              <a:buNone/>
              <a:defRPr sz="2000" b="1">
                <a:solidFill>
                  <a:schemeClr val="tx1"/>
                </a:solidFill>
              </a:defRPr>
            </a:lvl1pPr>
          </a:lstStyle>
          <a:p>
            <a:pPr lvl="0"/>
            <a:r>
              <a:rPr lang="zh-CN" altLang="en-US" noProof="1" smtClean="0"/>
              <a:t>单击此处编辑母版文本样式</a:t>
            </a:r>
            <a:endParaRPr lang="zh-CN" altLang="en-US" noProof="1"/>
          </a:p>
        </p:txBody>
      </p:sp>
      <p:sp>
        <p:nvSpPr>
          <p:cNvPr id="62" name="文本占位符 59"/>
          <p:cNvSpPr>
            <a:spLocks noGrp="true"/>
          </p:cNvSpPr>
          <p:nvPr>
            <p:ph type="body" sz="quarter" idx="16"/>
          </p:nvPr>
        </p:nvSpPr>
        <p:spPr>
          <a:xfrm>
            <a:off x="1009650" y="3956050"/>
            <a:ext cx="3919706" cy="1114425"/>
          </a:xfrm>
        </p:spPr>
        <p:txBody>
          <a:bodyPr>
            <a:normAutofit/>
          </a:bodyPr>
          <a:lstStyle>
            <a:lvl1pPr marL="0" indent="0" algn="r">
              <a:buNone/>
              <a:defRPr sz="1400"/>
            </a:lvl1pPr>
          </a:lstStyle>
          <a:p>
            <a:pPr lvl="0"/>
            <a:endParaRPr lang="zh-CN" altLang="en-US" noProof="1"/>
          </a:p>
        </p:txBody>
      </p:sp>
      <p:sp>
        <p:nvSpPr>
          <p:cNvPr id="63" name="文本占位符 57"/>
          <p:cNvSpPr>
            <a:spLocks noGrp="true"/>
          </p:cNvSpPr>
          <p:nvPr>
            <p:ph type="body" sz="quarter" idx="17"/>
          </p:nvPr>
        </p:nvSpPr>
        <p:spPr>
          <a:xfrm>
            <a:off x="6926580" y="1804670"/>
            <a:ext cx="3919706" cy="323850"/>
          </a:xfrm>
        </p:spPr>
        <p:txBody>
          <a:bodyPr>
            <a:noAutofit/>
          </a:bodyPr>
          <a:lstStyle>
            <a:lvl1pPr marL="0" indent="0" algn="l">
              <a:buNone/>
              <a:defRPr sz="2000" b="1">
                <a:solidFill>
                  <a:schemeClr val="tx1"/>
                </a:solidFill>
              </a:defRPr>
            </a:lvl1pPr>
          </a:lstStyle>
          <a:p>
            <a:pPr lvl="0"/>
            <a:r>
              <a:rPr lang="zh-CN" altLang="en-US" noProof="1" smtClean="0"/>
              <a:t>单击此处编辑母版文本样式</a:t>
            </a:r>
            <a:endParaRPr lang="zh-CN" altLang="en-US" noProof="1"/>
          </a:p>
        </p:txBody>
      </p:sp>
      <p:sp>
        <p:nvSpPr>
          <p:cNvPr id="64" name="文本占位符 59"/>
          <p:cNvSpPr>
            <a:spLocks noGrp="true"/>
          </p:cNvSpPr>
          <p:nvPr>
            <p:ph type="body" sz="quarter" idx="18"/>
          </p:nvPr>
        </p:nvSpPr>
        <p:spPr>
          <a:xfrm>
            <a:off x="6926580" y="2259330"/>
            <a:ext cx="3919706" cy="1114425"/>
          </a:xfrm>
        </p:spPr>
        <p:txBody>
          <a:bodyPr>
            <a:normAutofit/>
          </a:bodyPr>
          <a:lstStyle>
            <a:lvl1pPr marL="0" indent="0" algn="l">
              <a:buNone/>
              <a:defRPr sz="1400"/>
            </a:lvl1pPr>
          </a:lstStyle>
          <a:p>
            <a:pPr lvl="0"/>
            <a:endParaRPr lang="zh-CN" altLang="en-US" noProof="1"/>
          </a:p>
        </p:txBody>
      </p:sp>
      <p:sp>
        <p:nvSpPr>
          <p:cNvPr id="65" name="文本占位符 57"/>
          <p:cNvSpPr>
            <a:spLocks noGrp="true"/>
          </p:cNvSpPr>
          <p:nvPr>
            <p:ph type="body" sz="quarter" idx="19"/>
          </p:nvPr>
        </p:nvSpPr>
        <p:spPr>
          <a:xfrm>
            <a:off x="6926580" y="5070475"/>
            <a:ext cx="3919706" cy="323850"/>
          </a:xfrm>
        </p:spPr>
        <p:txBody>
          <a:bodyPr>
            <a:noAutofit/>
          </a:bodyPr>
          <a:lstStyle>
            <a:lvl1pPr marL="0" indent="0" algn="l">
              <a:buNone/>
              <a:defRPr sz="2000" b="1">
                <a:solidFill>
                  <a:schemeClr val="tx1"/>
                </a:solidFill>
              </a:defRPr>
            </a:lvl1pPr>
          </a:lstStyle>
          <a:p>
            <a:pPr lvl="0"/>
            <a:r>
              <a:rPr lang="zh-CN" altLang="en-US" noProof="1" smtClean="0"/>
              <a:t>单击此处编辑母版文本样式</a:t>
            </a:r>
            <a:endParaRPr lang="zh-CN" altLang="en-US" noProof="1"/>
          </a:p>
        </p:txBody>
      </p:sp>
      <p:sp>
        <p:nvSpPr>
          <p:cNvPr id="66" name="文本占位符 59"/>
          <p:cNvSpPr>
            <a:spLocks noGrp="true"/>
          </p:cNvSpPr>
          <p:nvPr>
            <p:ph type="body" sz="quarter" idx="20"/>
          </p:nvPr>
        </p:nvSpPr>
        <p:spPr>
          <a:xfrm>
            <a:off x="6926580" y="5525135"/>
            <a:ext cx="3919706" cy="1114425"/>
          </a:xfrm>
        </p:spPr>
        <p:txBody>
          <a:bodyPr>
            <a:normAutofit/>
          </a:bodyPr>
          <a:lstStyle>
            <a:lvl1pPr marL="0" indent="0" algn="l">
              <a:buNone/>
              <a:defRPr sz="1400"/>
            </a:lvl1pPr>
          </a:lstStyle>
          <a:p>
            <a:pPr lvl="0"/>
            <a:endParaRPr lang="zh-CN" altLang="en-US" noProof="1"/>
          </a:p>
        </p:txBody>
      </p:sp>
      <p:sp>
        <p:nvSpPr>
          <p:cNvPr id="33" name="日期占位符 1"/>
          <p:cNvSpPr>
            <a:spLocks noGrp="true"/>
          </p:cNvSpPr>
          <p:nvPr>
            <p:ph type="dt" sz="half" idx="21"/>
          </p:nvPr>
        </p:nvSpPr>
        <p:spPr/>
        <p:txBody>
          <a:bodyPr/>
          <a:lstStyle>
            <a:lvl1pPr>
              <a:defRPr/>
            </a:lvl1pPr>
          </a:lstStyle>
          <a:p>
            <a:pPr>
              <a:defRPr/>
            </a:pPr>
            <a:endParaRPr lang="zh-CN" altLang="en-US"/>
          </a:p>
        </p:txBody>
      </p:sp>
      <p:sp>
        <p:nvSpPr>
          <p:cNvPr id="34" name="页脚占位符 2"/>
          <p:cNvSpPr>
            <a:spLocks noGrp="true"/>
          </p:cNvSpPr>
          <p:nvPr>
            <p:ph type="ftr" sz="quarter" idx="22"/>
          </p:nvPr>
        </p:nvSpPr>
        <p:spPr/>
        <p:txBody>
          <a:bodyPr/>
          <a:lstStyle>
            <a:lvl1pPr>
              <a:defRPr/>
            </a:lvl1pPr>
          </a:lstStyle>
          <a:p>
            <a:pPr>
              <a:defRPr/>
            </a:pPr>
            <a:endParaRPr lang="zh-CN" altLang="en-US"/>
          </a:p>
        </p:txBody>
      </p:sp>
      <p:sp>
        <p:nvSpPr>
          <p:cNvPr id="35" name="灯片编号占位符 3"/>
          <p:cNvSpPr>
            <a:spLocks noGrp="true"/>
          </p:cNvSpPr>
          <p:nvPr>
            <p:ph type="sldNum" sz="quarter" idx="23"/>
          </p:nvPr>
        </p:nvSpPr>
        <p:spPr/>
        <p:txBody>
          <a:bodyPr/>
          <a:lstStyle>
            <a:lvl1pPr>
              <a:defRPr/>
            </a:lvl1pPr>
          </a:lstStyle>
          <a:p>
            <a:pPr>
              <a:defRPr/>
            </a:pPr>
            <a:fld id="{08FA9B2B-A9B0-44BA-A5FE-F8D3D5BA7473}" type="slidenum">
              <a:rPr lang="zh-CN" altLang="en-US"/>
            </a:fld>
            <a:endParaRPr lang="zh-CN"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bg bwMode="auto">
      <p:bgPr>
        <a:solidFill>
          <a:schemeClr val="bg1"/>
        </a:solidFill>
        <a:effectLst/>
      </p:bgPr>
    </p:bg>
    <p:spTree>
      <p:nvGrpSpPr>
        <p:cNvPr id="1" name=""/>
        <p:cNvGrpSpPr/>
        <p:nvPr/>
      </p:nvGrpSpPr>
      <p:grpSpPr>
        <a:xfrm>
          <a:off x="0" y="0"/>
          <a:ext cx="0" cy="0"/>
          <a:chOff x="0" y="0"/>
          <a:chExt cx="0" cy="0"/>
        </a:xfrm>
      </p:grpSpPr>
      <p:pic>
        <p:nvPicPr>
          <p:cNvPr id="2" name="图片 6"/>
          <p:cNvPicPr>
            <a:picLocks noChangeAspect="true" noChangeArrowheads="true"/>
          </p:cNvPicPr>
          <p:nvPr/>
        </p:nvPicPr>
        <p:blipFill>
          <a:blip r:embed="rId2">
            <a:extLst>
              <a:ext uri="{28A0092B-C50C-407E-A947-70E740481C1C}">
                <a14:useLocalDpi xmlns:a14="http://schemas.microsoft.com/office/drawing/2010/main" val="false"/>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7"/>
          <p:cNvPicPr>
            <a:picLocks noChangeAspect="true" noChangeArrowheads="true"/>
          </p:cNvPicPr>
          <p:nvPr/>
        </p:nvPicPr>
        <p:blipFill>
          <a:blip r:embed="rId3">
            <a:extLst>
              <a:ext uri="{28A0092B-C50C-407E-A947-70E740481C1C}">
                <a14:useLocalDpi xmlns:a14="http://schemas.microsoft.com/office/drawing/2010/main" val="false"/>
              </a:ext>
            </a:extLst>
          </a:blip>
          <a:srcRect/>
          <a:stretch>
            <a:fillRect/>
          </a:stretch>
        </p:blipFill>
        <p:spPr bwMode="auto">
          <a:xfrm>
            <a:off x="944563" y="4341813"/>
            <a:ext cx="4497387"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8"/>
          <p:cNvPicPr>
            <a:picLocks noChangeAspect="true" noChangeArrowheads="true"/>
          </p:cNvPicPr>
          <p:nvPr/>
        </p:nvPicPr>
        <p:blipFill>
          <a:blip r:embed="rId4">
            <a:extLst>
              <a:ext uri="{28A0092B-C50C-407E-A947-70E740481C1C}">
                <a14:useLocalDpi xmlns:a14="http://schemas.microsoft.com/office/drawing/2010/main" val="false"/>
              </a:ext>
            </a:extLst>
          </a:blip>
          <a:srcRect/>
          <a:stretch>
            <a:fillRect/>
          </a:stretch>
        </p:blipFill>
        <p:spPr bwMode="auto">
          <a:xfrm>
            <a:off x="95250" y="1611313"/>
            <a:ext cx="2816225" cy="521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9"/>
          <p:cNvPicPr>
            <a:picLocks noChangeAspect="true" noChangeArrowheads="true"/>
          </p:cNvPicPr>
          <p:nvPr/>
        </p:nvPicPr>
        <p:blipFill>
          <a:blip r:embed="rId5">
            <a:extLst>
              <a:ext uri="{28A0092B-C50C-407E-A947-70E740481C1C}">
                <a14:useLocalDpi xmlns:a14="http://schemas.microsoft.com/office/drawing/2010/main" val="false"/>
              </a:ext>
            </a:extLst>
          </a:blip>
          <a:srcRect/>
          <a:stretch>
            <a:fillRect/>
          </a:stretch>
        </p:blipFill>
        <p:spPr bwMode="auto">
          <a:xfrm>
            <a:off x="-3175" y="5513388"/>
            <a:ext cx="13444538" cy="134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1"/>
          <p:cNvPicPr>
            <a:picLocks noChangeAspect="true" noChangeArrowheads="true"/>
          </p:cNvPicPr>
          <p:nvPr/>
        </p:nvPicPr>
        <p:blipFill>
          <a:blip r:embed="rId6">
            <a:extLst>
              <a:ext uri="{28A0092B-C50C-407E-A947-70E740481C1C}">
                <a14:useLocalDpi xmlns:a14="http://schemas.microsoft.com/office/drawing/2010/main" val="false"/>
              </a:ext>
            </a:extLst>
          </a:blip>
          <a:srcRect/>
          <a:stretch>
            <a:fillRect/>
          </a:stretch>
        </p:blipFill>
        <p:spPr bwMode="auto">
          <a:xfrm>
            <a:off x="3921125" y="4449763"/>
            <a:ext cx="478790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日期占位符 1"/>
          <p:cNvSpPr>
            <a:spLocks noGrp="true"/>
          </p:cNvSpPr>
          <p:nvPr>
            <p:ph type="dt" sz="half" idx="10"/>
          </p:nvPr>
        </p:nvSpPr>
        <p:spPr/>
        <p:txBody>
          <a:bodyPr/>
          <a:lstStyle>
            <a:lvl1pPr>
              <a:defRPr/>
            </a:lvl1pPr>
          </a:lstStyle>
          <a:p>
            <a:pPr>
              <a:defRPr/>
            </a:pPr>
            <a:endParaRPr lang="zh-CN" altLang="en-US"/>
          </a:p>
        </p:txBody>
      </p:sp>
      <p:sp>
        <p:nvSpPr>
          <p:cNvPr id="8" name="页脚占位符 2"/>
          <p:cNvSpPr>
            <a:spLocks noGrp="true"/>
          </p:cNvSpPr>
          <p:nvPr>
            <p:ph type="ftr" sz="quarter" idx="11"/>
          </p:nvPr>
        </p:nvSpPr>
        <p:spPr/>
        <p:txBody>
          <a:bodyPr/>
          <a:lstStyle>
            <a:lvl1pPr>
              <a:defRPr/>
            </a:lvl1pPr>
          </a:lstStyle>
          <a:p>
            <a:pPr>
              <a:defRPr/>
            </a:pPr>
            <a:endParaRPr lang="zh-CN" altLang="en-US"/>
          </a:p>
        </p:txBody>
      </p:sp>
      <p:sp>
        <p:nvSpPr>
          <p:cNvPr id="9" name="灯片编号占位符 3"/>
          <p:cNvSpPr>
            <a:spLocks noGrp="true"/>
          </p:cNvSpPr>
          <p:nvPr>
            <p:ph type="sldNum" sz="quarter" idx="12"/>
          </p:nvPr>
        </p:nvSpPr>
        <p:spPr/>
        <p:txBody>
          <a:bodyPr/>
          <a:lstStyle>
            <a:lvl1pPr>
              <a:defRPr/>
            </a:lvl1pPr>
          </a:lstStyle>
          <a:p>
            <a:pPr>
              <a:defRPr/>
            </a:pPr>
            <a:fld id="{A8CE32F3-BACB-451C-A241-D8ED0A2672FC}" type="slidenum">
              <a:rPr lang="zh-CN" altLang="en-US"/>
            </a:fld>
            <a:endParaRPr lang="zh-CN" alt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bg bwMode="auto">
      <p:bgPr>
        <a:solidFill>
          <a:schemeClr val="bg1"/>
        </a:solidFill>
        <a:effectLst/>
      </p:bgPr>
    </p:bg>
    <p:spTree>
      <p:nvGrpSpPr>
        <p:cNvPr id="1" name=""/>
        <p:cNvGrpSpPr/>
        <p:nvPr/>
      </p:nvGrpSpPr>
      <p:grpSpPr>
        <a:xfrm>
          <a:off x="0" y="0"/>
          <a:ext cx="0" cy="0"/>
          <a:chOff x="0" y="0"/>
          <a:chExt cx="0" cy="0"/>
        </a:xfrm>
      </p:grpSpPr>
      <p:pic>
        <p:nvPicPr>
          <p:cNvPr id="3" name="图片 8"/>
          <p:cNvPicPr>
            <a:picLocks noChangeAspect="true" noChangeArrowheads="true"/>
          </p:cNvPicPr>
          <p:nvPr/>
        </p:nvPicPr>
        <p:blipFill>
          <a:blip r:embed="rId2">
            <a:extLst>
              <a:ext uri="{28A0092B-C50C-407E-A947-70E740481C1C}">
                <a14:useLocalDpi xmlns:a14="http://schemas.microsoft.com/office/drawing/2010/main" val="false"/>
              </a:ext>
            </a:extLst>
          </a:blip>
          <a:srcRect/>
          <a:stretch>
            <a:fillRect/>
          </a:stretch>
        </p:blipFill>
        <p:spPr bwMode="auto">
          <a:xfrm>
            <a:off x="0" y="0"/>
            <a:ext cx="12192000"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true"/>
          </p:cNvSpPr>
          <p:nvPr>
            <p:ph type="title"/>
          </p:nvPr>
        </p:nvSpPr>
        <p:spPr>
          <a:xfrm>
            <a:off x="627068" y="1984543"/>
            <a:ext cx="10937865" cy="1311128"/>
          </a:xfrm>
          <a:noFill/>
          <a:ln>
            <a:noFill/>
          </a:ln>
        </p:spPr>
        <p:txBody>
          <a:bodyPr rtlCol="0">
            <a:noAutofit/>
            <a:scene3d>
              <a:camera prst="orthographicFront"/>
              <a:lightRig rig="threePt" dir="t">
                <a:rot lat="0" lon="0" rev="600000"/>
              </a:lightRig>
            </a:scene3d>
            <a:sp3d extrusionH="76200" contourW="12700" prstMaterial="plastic">
              <a:bevelB w="69850" h="44450"/>
              <a:extrusionClr>
                <a:srgbClr val="EACA4E"/>
              </a:extrusionClr>
              <a:contourClr>
                <a:schemeClr val="accent6">
                  <a:lumMod val="75000"/>
                </a:schemeClr>
              </a:contourClr>
            </a:sp3d>
          </a:bodyPr>
          <a:lstStyle>
            <a:lvl1pPr algn="ctr">
              <a:defRPr lang="zh-CN" altLang="en-US" sz="8800" b="1" i="0" spc="-300" dirty="0">
                <a:ln w="25400">
                  <a:noFill/>
                </a:ln>
                <a:gradFill>
                  <a:gsLst>
                    <a:gs pos="0">
                      <a:schemeClr val="accent5"/>
                    </a:gs>
                    <a:gs pos="74000">
                      <a:schemeClr val="accent5">
                        <a:lumMod val="60000"/>
                        <a:lumOff val="40000"/>
                      </a:schemeClr>
                    </a:gs>
                    <a:gs pos="83000">
                      <a:schemeClr val="accent5">
                        <a:lumMod val="75000"/>
                      </a:schemeClr>
                    </a:gs>
                    <a:gs pos="100000">
                      <a:schemeClr val="accent5"/>
                    </a:gs>
                  </a:gsLst>
                  <a:lin ang="5400000" scaled="true"/>
                </a:gradFill>
                <a:effectLst>
                  <a:outerShdw blurRad="76200" dist="38100" dir="5400000" algn="t" rotWithShape="0">
                    <a:prstClr val="black">
                      <a:alpha val="40000"/>
                    </a:prstClr>
                  </a:outerShdw>
                </a:effectLst>
                <a:latin typeface="+mj-ea"/>
                <a:ea typeface="+mj-ea"/>
                <a:cs typeface="+mn-cs"/>
              </a:defRPr>
            </a:lvl1pPr>
          </a:lstStyle>
          <a:p>
            <a:pPr lvl="0"/>
            <a:r>
              <a:rPr lang="zh-CN" altLang="en-US" noProof="1" smtClean="0"/>
              <a:t>单击此处编辑母版标题样式</a:t>
            </a:r>
            <a:endParaRPr lang="zh-CN" altLang="en-US" noProof="1"/>
          </a:p>
        </p:txBody>
      </p:sp>
      <p:sp>
        <p:nvSpPr>
          <p:cNvPr id="4" name="日期占位符 2"/>
          <p:cNvSpPr>
            <a:spLocks noGrp="true"/>
          </p:cNvSpPr>
          <p:nvPr>
            <p:ph type="dt" sz="half" idx="10"/>
          </p:nvPr>
        </p:nvSpPr>
        <p:spPr/>
        <p:txBody>
          <a:bodyPr/>
          <a:lstStyle>
            <a:lvl1pPr>
              <a:defRPr/>
            </a:lvl1pPr>
          </a:lstStyle>
          <a:p>
            <a:pPr>
              <a:defRPr/>
            </a:pPr>
            <a:fld id="{12F3D532-36F8-4FDA-B03A-4B8348962AD1}" type="datetime1">
              <a:rPr lang="zh-CN" altLang="en-US"/>
            </a:fld>
            <a:endParaRPr lang="zh-CN" altLang="en-US"/>
          </a:p>
        </p:txBody>
      </p:sp>
      <p:sp>
        <p:nvSpPr>
          <p:cNvPr id="5" name="页脚占位符 3"/>
          <p:cNvSpPr>
            <a:spLocks noGrp="true"/>
          </p:cNvSpPr>
          <p:nvPr>
            <p:ph type="ftr" sz="quarter" idx="11"/>
          </p:nvPr>
        </p:nvSpPr>
        <p:spPr/>
        <p:txBody>
          <a:bodyPr/>
          <a:lstStyle>
            <a:lvl1pPr>
              <a:defRPr/>
            </a:lvl1pPr>
          </a:lstStyle>
          <a:p>
            <a:pPr>
              <a:defRPr/>
            </a:pPr>
            <a:endParaRPr lang="zh-CN" altLang="en-US"/>
          </a:p>
        </p:txBody>
      </p:sp>
      <p:sp>
        <p:nvSpPr>
          <p:cNvPr id="6" name="灯片编号占位符 4"/>
          <p:cNvSpPr>
            <a:spLocks noGrp="true"/>
          </p:cNvSpPr>
          <p:nvPr>
            <p:ph type="sldNum" sz="quarter" idx="12"/>
          </p:nvPr>
        </p:nvSpPr>
        <p:spPr/>
        <p:txBody>
          <a:bodyPr/>
          <a:lstStyle>
            <a:lvl1pPr>
              <a:defRPr/>
            </a:lvl1pPr>
          </a:lstStyle>
          <a:p>
            <a:pPr>
              <a:defRPr/>
            </a:pPr>
            <a:fld id="{C9E36FBE-6B4B-43FF-96F5-6DA1400F83AD}" type="slidenum">
              <a:rPr lang="zh-CN" altLang="en-US"/>
            </a:fld>
            <a:endParaRPr lang="zh-CN" alt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bg bwMode="auto">
      <p:bgPr>
        <a:blipFill dpi="0" rotWithShape="false">
          <a:blip r:embed="rId2"/>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true"/>
          </p:cNvSpPr>
          <p:nvPr>
            <p:ph type="dt" sz="half" idx="10"/>
          </p:nvPr>
        </p:nvSpPr>
        <p:spPr/>
        <p:txBody>
          <a:bodyPr/>
          <a:lstStyle>
            <a:lvl1pPr>
              <a:defRPr/>
            </a:lvl1pPr>
          </a:lstStyle>
          <a:p>
            <a:fld id="{D997B5FA-0921-464F-AAE1-844C04324D75}" type="datetimeFigureOut">
              <a:rPr lang="zh-CN" altLang="en-US" smtClean="0"/>
            </a:fld>
            <a:endParaRPr lang="zh-CN" altLang="en-US"/>
          </a:p>
        </p:txBody>
      </p:sp>
      <p:sp>
        <p:nvSpPr>
          <p:cNvPr id="3" name="页脚占位符 2"/>
          <p:cNvSpPr>
            <a:spLocks noGrp="true"/>
          </p:cNvSpPr>
          <p:nvPr>
            <p:ph type="ftr" sz="quarter" idx="11"/>
          </p:nvPr>
        </p:nvSpPr>
        <p:spPr/>
        <p:txBody>
          <a:bodyPr/>
          <a:lstStyle>
            <a:lvl1pPr>
              <a:defRPr/>
            </a:lvl1pPr>
          </a:lstStyle>
          <a:p>
            <a:endParaRPr lang="zh-CN" altLang="en-US"/>
          </a:p>
        </p:txBody>
      </p:sp>
      <p:sp>
        <p:nvSpPr>
          <p:cNvPr id="4" name="灯片编号占位符 3"/>
          <p:cNvSpPr>
            <a:spLocks noGrp="true"/>
          </p:cNvSpPr>
          <p:nvPr>
            <p:ph type="sldNum" sz="quarter" idx="12"/>
          </p:nvPr>
        </p:nvSpPr>
        <p:spPr/>
        <p:txBody>
          <a:bodyPr/>
          <a:lstStyle>
            <a:lvl1pPr>
              <a:defRPr/>
            </a:lvl1p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true"/>
          </p:cNvSpPr>
          <p:nvPr>
            <p:ph type="title" orient="vert"/>
          </p:nvPr>
        </p:nvSpPr>
        <p:spPr>
          <a:xfrm>
            <a:off x="9824484" y="365125"/>
            <a:ext cx="1529316" cy="5811838"/>
          </a:xfrm>
        </p:spPr>
        <p:txBody>
          <a:bodyPr vert="eaVert">
            <a:normAutofit/>
          </a:bodyPr>
          <a:lstStyle>
            <a:lvl1pPr>
              <a:defRPr sz="3200">
                <a:solidFill>
                  <a:schemeClr val="accent1"/>
                </a:solidFill>
              </a:defRPr>
            </a:lvl1pPr>
          </a:lstStyle>
          <a:p>
            <a:r>
              <a:rPr lang="zh-CN" altLang="en-US" noProof="1"/>
              <a:t>单击此处编辑母版标题样式</a:t>
            </a:r>
            <a:endParaRPr lang="zh-CN" altLang="en-US" noProof="1"/>
          </a:p>
        </p:txBody>
      </p:sp>
      <p:sp>
        <p:nvSpPr>
          <p:cNvPr id="3" name="竖排文字占位符 2"/>
          <p:cNvSpPr>
            <a:spLocks noGrp="true"/>
          </p:cNvSpPr>
          <p:nvPr>
            <p:ph type="body" orient="vert" idx="1"/>
          </p:nvPr>
        </p:nvSpPr>
        <p:spPr>
          <a:xfrm>
            <a:off x="838200" y="365125"/>
            <a:ext cx="8879958" cy="5811838"/>
          </a:xfrm>
        </p:spPr>
        <p:txBody>
          <a:bodyPr vert="eaVert">
            <a:normAutofit/>
          </a:bodyPr>
          <a:lstStyle>
            <a:lvl1pPr>
              <a:defRPr sz="2400"/>
            </a:lvl1pPr>
            <a:lvl2pPr>
              <a:defRPr sz="2000"/>
            </a:lvl2pPr>
            <a:lvl3pPr>
              <a:defRPr sz="1800"/>
            </a:lvl3pPr>
            <a:lvl4pPr>
              <a:defRPr sz="1800"/>
            </a:lvl4pPr>
            <a:lvl5pPr>
              <a:defRPr sz="18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true"/>
          </p:cNvSpPr>
          <p:nvPr>
            <p:ph type="dt" sz="half" idx="10"/>
          </p:nvPr>
        </p:nvSpPr>
        <p:spPr/>
        <p:txBody>
          <a:bodyPr/>
          <a:lstStyle>
            <a:lvl1pPr>
              <a:defRPr/>
            </a:lvl1pPr>
          </a:lstStyle>
          <a:p>
            <a:fld id="{D997B5FA-0921-464F-AAE1-844C04324D75}" type="datetimeFigureOut">
              <a:rPr lang="zh-CN" altLang="en-US" smtClean="0"/>
            </a:fld>
            <a:endParaRPr lang="zh-CN" altLang="en-US"/>
          </a:p>
        </p:txBody>
      </p:sp>
      <p:sp>
        <p:nvSpPr>
          <p:cNvPr id="5" name="页脚占位符 4"/>
          <p:cNvSpPr>
            <a:spLocks noGrp="true"/>
          </p:cNvSpPr>
          <p:nvPr>
            <p:ph type="ftr" sz="quarter" idx="11"/>
          </p:nvPr>
        </p:nvSpPr>
        <p:spPr/>
        <p:txBody>
          <a:bodyPr/>
          <a:lstStyle>
            <a:lvl1pPr>
              <a:defRPr/>
            </a:lvl1pPr>
          </a:lstStyle>
          <a:p>
            <a:endParaRPr lang="zh-CN" altLang="en-US"/>
          </a:p>
        </p:txBody>
      </p:sp>
      <p:sp>
        <p:nvSpPr>
          <p:cNvPr id="6" name="灯片编号占位符 5"/>
          <p:cNvSpPr>
            <a:spLocks noGrp="true"/>
          </p:cNvSpPr>
          <p:nvPr>
            <p:ph type="sldNum" sz="quarter" idx="12"/>
          </p:nvPr>
        </p:nvSpPr>
        <p:spPr/>
        <p:txBody>
          <a:bodyPr/>
          <a:lstStyle>
            <a:lvl1pPr>
              <a:defRPr/>
            </a:lvl1p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内容">
    <p:spTree>
      <p:nvGrpSpPr>
        <p:cNvPr id="1" name=""/>
        <p:cNvGrpSpPr/>
        <p:nvPr/>
      </p:nvGrpSpPr>
      <p:grpSpPr>
        <a:xfrm>
          <a:off x="0" y="0"/>
          <a:ext cx="0" cy="0"/>
          <a:chOff x="0" y="0"/>
          <a:chExt cx="0" cy="0"/>
        </a:xfrm>
      </p:grpSpPr>
      <p:sp>
        <p:nvSpPr>
          <p:cNvPr id="7" name="内容占位符 6"/>
          <p:cNvSpPr>
            <a:spLocks noGrp="true"/>
          </p:cNvSpPr>
          <p:nvPr>
            <p:ph sz="quarter" idx="13"/>
          </p:nvPr>
        </p:nvSpPr>
        <p:spPr>
          <a:xfrm>
            <a:off x="838200" y="551543"/>
            <a:ext cx="10515600" cy="5558971"/>
          </a:xfrm>
        </p:spPr>
        <p:txBody>
          <a:bodyPr>
            <a:normAutofit/>
          </a:bodyPr>
          <a:lstStyle>
            <a:lvl1pPr>
              <a:defRPr sz="2400"/>
            </a:lvl1pPr>
            <a:lvl2pPr>
              <a:defRPr sz="2000"/>
            </a:lvl2pPr>
            <a:lvl3pPr>
              <a:defRPr sz="1800"/>
            </a:lvl3pPr>
            <a:lvl4pPr>
              <a:defRPr sz="1800"/>
            </a:lvl4pPr>
            <a:lvl5pPr>
              <a:defRPr sz="18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3" name="日期占位符 3"/>
          <p:cNvSpPr>
            <a:spLocks noGrp="true"/>
          </p:cNvSpPr>
          <p:nvPr>
            <p:ph type="dt" sz="half" idx="14"/>
          </p:nvPr>
        </p:nvSpPr>
        <p:spPr/>
        <p:txBody>
          <a:bodyPr/>
          <a:lstStyle>
            <a:lvl1pPr>
              <a:defRPr/>
            </a:lvl1pPr>
          </a:lstStyle>
          <a:p>
            <a:pPr>
              <a:defRPr/>
            </a:pPr>
            <a:fld id="{0E6E2E96-C60E-4F69-BCF4-F5D4C5406623}" type="datetimeFigureOut">
              <a:rPr lang="zh-CN" altLang="en-US"/>
            </a:fld>
            <a:endParaRPr lang="zh-CN" altLang="en-US"/>
          </a:p>
        </p:txBody>
      </p:sp>
      <p:sp>
        <p:nvSpPr>
          <p:cNvPr id="4" name="页脚占位符 4"/>
          <p:cNvSpPr>
            <a:spLocks noGrp="true"/>
          </p:cNvSpPr>
          <p:nvPr>
            <p:ph type="ftr" sz="quarter" idx="15"/>
          </p:nvPr>
        </p:nvSpPr>
        <p:spPr/>
        <p:txBody>
          <a:bodyPr/>
          <a:lstStyle>
            <a:lvl1pPr>
              <a:defRPr/>
            </a:lvl1pPr>
          </a:lstStyle>
          <a:p>
            <a:pPr>
              <a:defRPr/>
            </a:pPr>
            <a:endParaRPr lang="zh-CN" altLang="en-US"/>
          </a:p>
        </p:txBody>
      </p:sp>
      <p:sp>
        <p:nvSpPr>
          <p:cNvPr id="5" name="灯片编号占位符 5"/>
          <p:cNvSpPr>
            <a:spLocks noGrp="true"/>
          </p:cNvSpPr>
          <p:nvPr>
            <p:ph type="sldNum" sz="quarter" idx="16"/>
          </p:nvPr>
        </p:nvSpPr>
        <p:spPr/>
        <p:txBody>
          <a:bodyPr/>
          <a:lstStyle>
            <a:lvl1pPr>
              <a:defRPr/>
            </a:lvl1pPr>
          </a:lstStyle>
          <a:p>
            <a:pPr>
              <a:defRPr/>
            </a:pPr>
            <a:fld id="{EC3F97D2-4F19-4603-B90D-F56C4F57E54B}" type="slidenum">
              <a:rPr lang="zh-CN" altLang="en-US"/>
            </a:fld>
            <a:endParaRPr lang="zh-CN" alt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tags" Target="../tags/tag19.xml"/><Relationship Id="rId15" Type="http://schemas.openxmlformats.org/officeDocument/2006/relationships/tags" Target="../tags/tag18.xml"/><Relationship Id="rId14" Type="http://schemas.openxmlformats.org/officeDocument/2006/relationships/tags" Target="../tags/tag17.xml"/><Relationship Id="rId13" Type="http://schemas.openxmlformats.org/officeDocument/2006/relationships/image" Target="../media/image10.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false">
          <a:blip r:embed="rId13"/>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true" noChangeArrowheads="true"/>
          </p:cNvSpPr>
          <p:nvPr>
            <p:ph type="title" idx="4294967295"/>
            <p:custDataLst>
              <p:tags r:id="rId14"/>
            </p:custDataLst>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false" compatLnSpc="true"/>
          <a:lstStyle/>
          <a:p>
            <a:pPr lvl="0"/>
            <a:r>
              <a:rPr lang="zh-CN" altLang="en-US" smtClean="0"/>
              <a:t>单击此处编辑母版标题样式</a:t>
            </a:r>
            <a:endParaRPr lang="zh-CN" altLang="en-US" smtClean="0"/>
          </a:p>
        </p:txBody>
      </p:sp>
      <p:sp>
        <p:nvSpPr>
          <p:cNvPr id="1027" name="文本占位符 2"/>
          <p:cNvSpPr>
            <a:spLocks noGrp="true" noChangeArrowheads="true"/>
          </p:cNvSpPr>
          <p:nvPr>
            <p:ph type="body" idx="9"/>
            <p:custDataLst>
              <p:tags r:id="rId15"/>
            </p:custDataLst>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false" compatLnSpc="true"/>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true"/>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eaLnBrk="1" fontAlgn="auto" hangingPunct="1">
              <a:buFontTx/>
              <a:buNone/>
              <a:defRPr sz="1200" noProof="1">
                <a:solidFill>
                  <a:schemeClr val="tx1">
                    <a:tint val="75000"/>
                  </a:schemeClr>
                </a:solidFill>
                <a:latin typeface="+mn-lt"/>
                <a:ea typeface="+mn-ea"/>
              </a:defRPr>
            </a:lvl1pPr>
          </a:lstStyle>
          <a:p>
            <a:fld id="{D997B5FA-0921-464F-AAE1-844C04324D75}" type="datetimeFigureOut">
              <a:rPr lang="zh-CN" altLang="en-US" smtClean="0"/>
            </a:fld>
            <a:endParaRPr lang="zh-CN" altLang="en-US"/>
          </a:p>
        </p:txBody>
      </p:sp>
      <p:sp>
        <p:nvSpPr>
          <p:cNvPr id="5" name="页脚占位符 4"/>
          <p:cNvSpPr>
            <a:spLocks noGrp="true"/>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eaLnBrk="1" fontAlgn="auto" hangingPunct="1">
              <a:buFontTx/>
              <a:buNone/>
              <a:defRPr sz="1200" noProof="1">
                <a:solidFill>
                  <a:schemeClr val="tx1">
                    <a:tint val="75000"/>
                  </a:schemeClr>
                </a:solidFill>
              </a:defRPr>
            </a:lvl1pPr>
          </a:lstStyle>
          <a:p>
            <a:endParaRPr lang="zh-CN" altLang="en-US"/>
          </a:p>
        </p:txBody>
      </p:sp>
      <p:sp>
        <p:nvSpPr>
          <p:cNvPr id="6" name="灯片编号占位符 5"/>
          <p:cNvSpPr>
            <a:spLocks noGrp="true"/>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eaLnBrk="1" fontAlgn="auto" hangingPunct="1">
              <a:buFontTx/>
              <a:buNone/>
              <a:defRPr sz="1200" noProof="1">
                <a:solidFill>
                  <a:schemeClr val="tx1">
                    <a:tint val="75000"/>
                  </a:schemeClr>
                </a:solidFill>
                <a:latin typeface="+mn-lt"/>
                <a:ea typeface="+mn-ea"/>
              </a:defRPr>
            </a:lvl1pPr>
          </a:lstStyle>
          <a:p>
            <a:fld id="{565CE74E-AB26-4998-AD42-012C4C1AD076}" type="slidenum">
              <a:rPr lang="zh-CN" altLang="en-US" smtClean="0"/>
            </a:fld>
            <a:endParaRPr lang="zh-CN" altLang="en-US"/>
          </a:p>
        </p:txBody>
      </p:sp>
      <p:sp>
        <p:nvSpPr>
          <p:cNvPr id="7" name="KSO_TEMPLATE" hidden="true"/>
          <p:cNvSpPr/>
          <p:nvPr>
            <p:custDataLst>
              <p:tags r:id="rId1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rtl="0" eaLnBrk="0" fontAlgn="base" hangingPunct="0">
        <a:lnSpc>
          <a:spcPct val="90000"/>
        </a:lnSpc>
        <a:spcBef>
          <a:spcPct val="0"/>
        </a:spcBef>
        <a:spcAft>
          <a:spcPct val="0"/>
        </a:spcAft>
        <a:defRPr sz="3600" kern="1200">
          <a:solidFill>
            <a:schemeClr val="accent1"/>
          </a:solidFill>
          <a:latin typeface="黑体" panose="02010609060101010101" charset="-122"/>
          <a:ea typeface="黑体" panose="02010609060101010101" charset="-122"/>
          <a:cs typeface="+mj-cs"/>
        </a:defRPr>
      </a:lvl1pPr>
      <a:lvl2pPr algn="l" rtl="0" eaLnBrk="0" fontAlgn="base" hangingPunct="0">
        <a:lnSpc>
          <a:spcPct val="90000"/>
        </a:lnSpc>
        <a:spcBef>
          <a:spcPct val="0"/>
        </a:spcBef>
        <a:spcAft>
          <a:spcPct val="0"/>
        </a:spcAft>
        <a:defRPr sz="3600">
          <a:solidFill>
            <a:schemeClr val="accent1"/>
          </a:solidFill>
          <a:latin typeface="黑体" panose="02010609060101010101" charset="-122"/>
          <a:ea typeface="黑体" panose="02010609060101010101" charset="-122"/>
        </a:defRPr>
      </a:lvl2pPr>
      <a:lvl3pPr algn="l" rtl="0" eaLnBrk="0" fontAlgn="base" hangingPunct="0">
        <a:lnSpc>
          <a:spcPct val="90000"/>
        </a:lnSpc>
        <a:spcBef>
          <a:spcPct val="0"/>
        </a:spcBef>
        <a:spcAft>
          <a:spcPct val="0"/>
        </a:spcAft>
        <a:defRPr sz="3600">
          <a:solidFill>
            <a:schemeClr val="accent1"/>
          </a:solidFill>
          <a:latin typeface="黑体" panose="02010609060101010101" charset="-122"/>
          <a:ea typeface="黑体" panose="02010609060101010101" charset="-122"/>
        </a:defRPr>
      </a:lvl3pPr>
      <a:lvl4pPr algn="l" rtl="0" eaLnBrk="0" fontAlgn="base" hangingPunct="0">
        <a:lnSpc>
          <a:spcPct val="90000"/>
        </a:lnSpc>
        <a:spcBef>
          <a:spcPct val="0"/>
        </a:spcBef>
        <a:spcAft>
          <a:spcPct val="0"/>
        </a:spcAft>
        <a:defRPr sz="3600">
          <a:solidFill>
            <a:schemeClr val="accent1"/>
          </a:solidFill>
          <a:latin typeface="黑体" panose="02010609060101010101" charset="-122"/>
          <a:ea typeface="黑体" panose="02010609060101010101" charset="-122"/>
        </a:defRPr>
      </a:lvl4pPr>
      <a:lvl5pPr algn="l" rtl="0" eaLnBrk="0" fontAlgn="base" hangingPunct="0">
        <a:lnSpc>
          <a:spcPct val="90000"/>
        </a:lnSpc>
        <a:spcBef>
          <a:spcPct val="0"/>
        </a:spcBef>
        <a:spcAft>
          <a:spcPct val="0"/>
        </a:spcAft>
        <a:defRPr sz="3600">
          <a:solidFill>
            <a:schemeClr val="accent1"/>
          </a:solidFill>
          <a:latin typeface="黑体" panose="02010609060101010101" charset="-122"/>
          <a:ea typeface="黑体" panose="02010609060101010101" charset="-122"/>
        </a:defRPr>
      </a:lvl5pPr>
      <a:lvl6pPr marL="457200" algn="l" rtl="0" fontAlgn="base">
        <a:lnSpc>
          <a:spcPct val="90000"/>
        </a:lnSpc>
        <a:spcBef>
          <a:spcPct val="0"/>
        </a:spcBef>
        <a:spcAft>
          <a:spcPct val="0"/>
        </a:spcAft>
        <a:defRPr sz="3600">
          <a:solidFill>
            <a:schemeClr val="tx1"/>
          </a:solidFill>
          <a:latin typeface="黑体" panose="02010609060101010101" charset="-122"/>
          <a:ea typeface="黑体" panose="02010609060101010101" charset="-122"/>
        </a:defRPr>
      </a:lvl6pPr>
      <a:lvl7pPr marL="914400" algn="l" rtl="0" fontAlgn="base">
        <a:lnSpc>
          <a:spcPct val="90000"/>
        </a:lnSpc>
        <a:spcBef>
          <a:spcPct val="0"/>
        </a:spcBef>
        <a:spcAft>
          <a:spcPct val="0"/>
        </a:spcAft>
        <a:defRPr sz="3600">
          <a:solidFill>
            <a:schemeClr val="tx1"/>
          </a:solidFill>
          <a:latin typeface="黑体" panose="02010609060101010101" charset="-122"/>
          <a:ea typeface="黑体" panose="02010609060101010101" charset="-122"/>
        </a:defRPr>
      </a:lvl7pPr>
      <a:lvl8pPr marL="1371600" algn="l" rtl="0" fontAlgn="base">
        <a:lnSpc>
          <a:spcPct val="90000"/>
        </a:lnSpc>
        <a:spcBef>
          <a:spcPct val="0"/>
        </a:spcBef>
        <a:spcAft>
          <a:spcPct val="0"/>
        </a:spcAft>
        <a:defRPr sz="3600">
          <a:solidFill>
            <a:schemeClr val="tx1"/>
          </a:solidFill>
          <a:latin typeface="黑体" panose="02010609060101010101" charset="-122"/>
          <a:ea typeface="黑体" panose="02010609060101010101" charset="-122"/>
        </a:defRPr>
      </a:lvl8pPr>
      <a:lvl9pPr marL="1828800" algn="l" rtl="0" fontAlgn="base">
        <a:lnSpc>
          <a:spcPct val="90000"/>
        </a:lnSpc>
        <a:spcBef>
          <a:spcPct val="0"/>
        </a:spcBef>
        <a:spcAft>
          <a:spcPct val="0"/>
        </a:spcAft>
        <a:defRPr sz="3600">
          <a:solidFill>
            <a:schemeClr val="tx1"/>
          </a:solidFill>
          <a:latin typeface="黑体" panose="02010609060101010101" charset="-122"/>
          <a:ea typeface="黑体" panose="02010609060101010101" charset="-122"/>
        </a:defRPr>
      </a:lvl9pPr>
    </p:titleStyle>
    <p:bodyStyle>
      <a:lvl1pPr marL="228600" indent="-228600" algn="l" rtl="0" eaLnBrk="0" fontAlgn="base" hangingPunct="0">
        <a:lnSpc>
          <a:spcPct val="90000"/>
        </a:lnSpc>
        <a:spcBef>
          <a:spcPts val="1000"/>
        </a:spcBef>
        <a:spcAft>
          <a:spcPct val="0"/>
        </a:spcAft>
        <a:buFont typeface="Arial" panose="02080604020202020204" pitchFamily="34" charset="0"/>
        <a:buChar char="•"/>
        <a:defRPr sz="2400" kern="1200">
          <a:solidFill>
            <a:schemeClr val="tx1"/>
          </a:solidFill>
          <a:latin typeface="黑体" panose="02010609060101010101" charset="-122"/>
          <a:ea typeface="黑体" panose="02010609060101010101" charset="-122"/>
          <a:cs typeface="+mn-cs"/>
        </a:defRPr>
      </a:lvl1pPr>
      <a:lvl2pPr marL="685800" indent="-228600" algn="l" rtl="0" eaLnBrk="0" fontAlgn="base" hangingPunct="0">
        <a:lnSpc>
          <a:spcPct val="90000"/>
        </a:lnSpc>
        <a:spcBef>
          <a:spcPts val="500"/>
        </a:spcBef>
        <a:spcAft>
          <a:spcPct val="0"/>
        </a:spcAft>
        <a:buFont typeface="Arial" panose="02080604020202020204" pitchFamily="34" charset="0"/>
        <a:buChar char="•"/>
        <a:defRPr sz="2000" kern="1200">
          <a:solidFill>
            <a:schemeClr val="tx1"/>
          </a:solidFill>
          <a:latin typeface="黑体" panose="02010609060101010101" charset="-122"/>
          <a:ea typeface="黑体" panose="02010609060101010101" charset="-122"/>
          <a:cs typeface="+mn-cs"/>
        </a:defRPr>
      </a:lvl2pPr>
      <a:lvl3pPr marL="1143000" indent="-228600" algn="l" rtl="0" eaLnBrk="0" fontAlgn="base" hangingPunct="0">
        <a:lnSpc>
          <a:spcPct val="90000"/>
        </a:lnSpc>
        <a:spcBef>
          <a:spcPts val="500"/>
        </a:spcBef>
        <a:spcAft>
          <a:spcPct val="0"/>
        </a:spcAft>
        <a:buFont typeface="Arial" panose="02080604020202020204" pitchFamily="34" charset="0"/>
        <a:buChar char="•"/>
        <a:defRPr sz="2000" kern="1200">
          <a:solidFill>
            <a:schemeClr val="tx1"/>
          </a:solidFill>
          <a:latin typeface="黑体" panose="02010609060101010101" charset="-122"/>
          <a:ea typeface="黑体" panose="02010609060101010101" charset="-122"/>
          <a:cs typeface="+mn-cs"/>
        </a:defRPr>
      </a:lvl3pPr>
      <a:lvl4pPr marL="1600200" indent="-228600" algn="l" rtl="0" eaLnBrk="0" fontAlgn="base" hangingPunct="0">
        <a:lnSpc>
          <a:spcPct val="90000"/>
        </a:lnSpc>
        <a:spcBef>
          <a:spcPts val="500"/>
        </a:spcBef>
        <a:spcAft>
          <a:spcPct val="0"/>
        </a:spcAft>
        <a:buFont typeface="Arial" panose="02080604020202020204" pitchFamily="34" charset="0"/>
        <a:buChar char="•"/>
        <a:defRPr sz="2000" kern="1200">
          <a:solidFill>
            <a:schemeClr val="tx1"/>
          </a:solidFill>
          <a:latin typeface="黑体" panose="02010609060101010101" charset="-122"/>
          <a:ea typeface="黑体" panose="02010609060101010101" charset="-122"/>
          <a:cs typeface="+mn-cs"/>
        </a:defRPr>
      </a:lvl4pPr>
      <a:lvl5pPr marL="2057400" indent="-228600" algn="l" rtl="0" eaLnBrk="0" fontAlgn="base" hangingPunct="0">
        <a:lnSpc>
          <a:spcPct val="90000"/>
        </a:lnSpc>
        <a:spcBef>
          <a:spcPts val="500"/>
        </a:spcBef>
        <a:spcAft>
          <a:spcPct val="0"/>
        </a:spcAft>
        <a:buFont typeface="Arial" panose="02080604020202020204" pitchFamily="34" charset="0"/>
        <a:buChar char="•"/>
        <a:defRPr sz="2000" kern="1200">
          <a:solidFill>
            <a:schemeClr val="tx1"/>
          </a:solidFill>
          <a:latin typeface="黑体" panose="02010609060101010101" charset="-122"/>
          <a:ea typeface="黑体" panose="02010609060101010101" charset="-122"/>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true"/>
          </p:cNvSpPr>
          <p:nvPr>
            <p:ph type="ctrTitle"/>
          </p:nvPr>
        </p:nvSpPr>
        <p:spPr>
          <a:xfrm>
            <a:off x="1524000" y="1975168"/>
            <a:ext cx="9144000" cy="2387600"/>
          </a:xfrm>
        </p:spPr>
        <p:txBody>
          <a:bodyPr>
            <a:normAutofit fontScale="90000"/>
          </a:bodyPr>
          <a:p>
            <a:r>
              <a:rPr lang="zh-CN" altLang="en-US"/>
              <a:t>高县工程建设工地营地防汛</a:t>
            </a:r>
            <a:br>
              <a:rPr lang="zh-CN" altLang="en-US"/>
            </a:br>
            <a:r>
              <a:rPr lang="zh-CN" altLang="en-US"/>
              <a:t>减灾避灾联动联防工作方案</a:t>
            </a:r>
            <a:br>
              <a:rPr lang="zh-CN" altLang="en-US"/>
            </a:br>
            <a:r>
              <a:rPr lang="zh-CN" altLang="en-US">
                <a:solidFill>
                  <a:schemeClr val="tx1"/>
                </a:solidFill>
              </a:rPr>
              <a:t>解读</a:t>
            </a:r>
            <a:endParaRPr lang="zh-CN" altLang="en-US">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true"/>
          </p:cNvSpPr>
          <p:nvPr>
            <p:ph type="title"/>
          </p:nvPr>
        </p:nvSpPr>
        <p:spPr/>
        <p:txBody>
          <a:bodyPr/>
          <a:p>
            <a:r>
              <a:rPr lang="zh-CN" altLang="en-US">
                <a:sym typeface="+mn-ea"/>
              </a:rPr>
              <a:t>一、总体要求</a:t>
            </a:r>
            <a:endParaRPr lang="zh-CN" altLang="en-US"/>
          </a:p>
        </p:txBody>
      </p:sp>
      <p:sp>
        <p:nvSpPr>
          <p:cNvPr id="3" name="内容占位符 2"/>
          <p:cNvSpPr>
            <a:spLocks noGrp="true"/>
          </p:cNvSpPr>
          <p:nvPr>
            <p:ph idx="1"/>
          </p:nvPr>
        </p:nvSpPr>
        <p:spPr/>
        <p:txBody>
          <a:bodyPr/>
          <a:p>
            <a:r>
              <a:rPr lang="zh-CN" altLang="en-US"/>
              <a:t>以习近平新时代中国特色社会主义思想为指导，深入贯彻落实习近平总书记关于防灾减灾救灾重要指示批示精神，坚持人民至上、生命至上，进一步强化政府属地责任、行业主管部门监管责任、建设单位首要责任和施工单位主体责任，健全完善工地营地联防联动工作机制，加强预警预报和转移避险工作，坚决筑牢工地营地防汛减灾“防护墙”，全力保障人民群众生命财产安全。</a:t>
            </a:r>
            <a:endParaRPr lang="zh-CN" altLang="en-US"/>
          </a:p>
          <a:p>
            <a:r>
              <a:rPr lang="zh-CN" altLang="en-US" sz="3200" b="1">
                <a:solidFill>
                  <a:schemeClr val="accent1"/>
                </a:solidFill>
                <a:cs typeface="+mj-cs"/>
                <a:sym typeface="+mn-ea"/>
              </a:rPr>
              <a:t>二、适用范围</a:t>
            </a:r>
            <a:endParaRPr lang="zh-CN" altLang="en-US"/>
          </a:p>
          <a:p>
            <a:r>
              <a:rPr lang="zh-CN" altLang="en-US">
                <a:sym typeface="+mn-ea"/>
              </a:rPr>
              <a:t>本机制适用于高县境内工地营地山洪地质灾害防范应对工作。工地营地是指土木工程、建筑工程、线路管道工程、能源建设和设备安装工程及装修工程等尚未竣工验收的各类在建工程项目的施工作业区、辅助作业区、材料堆放区、办公区、生活区和弃土场区等场所。</a:t>
            </a:r>
            <a:endParaRPr lang="zh-CN" altLang="en-US"/>
          </a:p>
          <a:p>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true"/>
          </p:cNvSpPr>
          <p:nvPr>
            <p:ph type="title"/>
          </p:nvPr>
        </p:nvSpPr>
        <p:spPr/>
        <p:txBody>
          <a:bodyPr/>
          <a:p>
            <a:r>
              <a:rPr lang="zh-CN" altLang="en-US">
                <a:sym typeface="+mn-ea"/>
              </a:rPr>
              <a:t>三、工作机制</a:t>
            </a:r>
            <a:endParaRPr lang="zh-CN" altLang="en-US"/>
          </a:p>
        </p:txBody>
      </p:sp>
      <p:sp>
        <p:nvSpPr>
          <p:cNvPr id="3" name="内容占位符 2"/>
          <p:cNvSpPr>
            <a:spLocks noGrp="true"/>
          </p:cNvSpPr>
          <p:nvPr>
            <p:ph idx="1"/>
          </p:nvPr>
        </p:nvSpPr>
        <p:spPr/>
        <p:txBody>
          <a:bodyPr>
            <a:normAutofit fontScale="70000"/>
          </a:bodyPr>
          <a:p>
            <a:r>
              <a:rPr lang="zh-CN" altLang="en-US" sz="2400"/>
              <a:t>（一）规划选址评估机制</a:t>
            </a:r>
            <a:endParaRPr lang="zh-CN" altLang="en-US" sz="2400"/>
          </a:p>
          <a:p>
            <a:r>
              <a:rPr lang="zh-CN" altLang="en-US" sz="2400"/>
              <a:t>新建的营地必须坚持“两个避让”（避让山洪灾害危险区和地质灾害隐患点）原则，在人员入驻营地前，建设或施工单位根据工地附近周边环境条件编制营地选址方案，邀请具有山洪、地质灾害风险评估资质的专业机构对工地营地及周边区域开展洪涝灾害风险隐患和地质灾害危险性评估，组织相关技术专家对评估报告开展评审，选址方案和评估报告报县行业主管部门，由行业主管部门会同应急、水利、自规等部门（以下简称防灾减灾部门）及属地镇（县经开区管委会）联合会商审查，完善相关手续，并由县行业主管部门及时将联合会商审查意见表报县防办。</a:t>
            </a:r>
            <a:endParaRPr lang="zh-CN" altLang="en-US" sz="2400"/>
          </a:p>
          <a:p>
            <a:r>
              <a:rPr lang="zh-CN" altLang="en-US">
                <a:sym typeface="+mn-ea"/>
              </a:rPr>
              <a:t>（二）会商研判发布机制</a:t>
            </a:r>
            <a:endParaRPr lang="zh-CN" altLang="en-US"/>
          </a:p>
          <a:p>
            <a:r>
              <a:rPr lang="zh-CN" altLang="en-US">
                <a:sym typeface="+mn-ea"/>
              </a:rPr>
              <a:t>根据山洪、地灾形势，县涉灾职能部门牵头会同行业主管部门根据工地营地防灾减灾形势及当地水文、气象趋势预判，适时组织工地营地建设单位、施工单位及属地镇（县经开区管委会）召开防灾减灾综合会商分析研判会（每月不少于1次），及时发布防灾减灾工作提示，由县行业主管部门负责及时将工作提示传达到本行业领域每个工地营地相关负责人及信息员，县防灾减灾部门按照《宜宾市自然灾害气象风险预警联合发布制度（试行）》《高县自然灾害气象风险预警联合发布制度（试行）》，提前发布山洪地质灾害气象风险预警、强降雨防灾减灾预警信息、强降雨天气实况通报。</a:t>
            </a:r>
            <a:endParaRPr lang="zh-CN" altLang="en-US"/>
          </a:p>
          <a:p>
            <a:endParaRPr lang="zh-CN" altLang="en-US"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true"/>
          </p:cNvSpPr>
          <p:nvPr>
            <p:ph type="title"/>
          </p:nvPr>
        </p:nvSpPr>
        <p:spPr/>
        <p:txBody>
          <a:bodyPr/>
          <a:p>
            <a:r>
              <a:rPr lang="zh-CN" altLang="en-US"/>
              <a:t>三、工作机制</a:t>
            </a:r>
            <a:endParaRPr lang="zh-CN" altLang="en-US"/>
          </a:p>
        </p:txBody>
      </p:sp>
      <p:sp>
        <p:nvSpPr>
          <p:cNvPr id="3" name="内容占位符 2"/>
          <p:cNvSpPr>
            <a:spLocks noGrp="true"/>
          </p:cNvSpPr>
          <p:nvPr>
            <p:ph idx="1"/>
          </p:nvPr>
        </p:nvSpPr>
        <p:spPr/>
        <p:txBody>
          <a:bodyPr>
            <a:normAutofit fontScale="60000"/>
          </a:bodyPr>
          <a:p>
            <a:r>
              <a:rPr lang="zh-CN" altLang="en-US" sz="2400"/>
              <a:t>（三）预警信息共享机制</a:t>
            </a:r>
            <a:endParaRPr lang="zh-CN" altLang="en-US" sz="2400"/>
          </a:p>
          <a:p>
            <a:r>
              <a:rPr lang="zh-CN" altLang="en-US" sz="2400"/>
              <a:t>县政府统筹将工地营地纳入县级防汛减灾体系，统一管理，统一指挥，各镇、县级各部门（单位）和县经开区管委会要将在建工程上级管理公司负责人及建设施工单位的责任人纳入县级信息共享和监测预警网络，加入并督促相关责任人加入高县工地营地防汛安全工作群；县行业主管部门、属地镇（县经开区管委会）、建设单位、施工单位要明确一名信息员，联合工地营地防灾员（以下简称防灾员）建立多方信息共享机制，及时共享雨情、水情、工情、险情、灾情；完善预报预警信息“喊醒”“叫应”及确认反馈机制，防灾员及建设单位、施工单位信息员收到预警预报信息后要及时反馈至信息发出单位信息员，确保信息传递形成闭环。</a:t>
            </a:r>
            <a:endParaRPr lang="zh-CN" altLang="en-US" sz="2400"/>
          </a:p>
          <a:p>
            <a:r>
              <a:rPr lang="zh-CN" altLang="en-US">
                <a:sym typeface="+mn-ea"/>
              </a:rPr>
              <a:t>（四）分区分类管控机制</a:t>
            </a:r>
            <a:endParaRPr lang="zh-CN" altLang="en-US"/>
          </a:p>
          <a:p>
            <a:r>
              <a:rPr lang="zh-CN" altLang="en-US">
                <a:sym typeface="+mn-ea"/>
              </a:rPr>
              <a:t>建立完善工地营地分区分类管控机制。洪涝灾害方面，涉洪工地营地要按照《四川省山洪灾害风险隐患调查评价指南》开展评估，将营地灾害风险等级划分为极高、高、中、低4个等级；地质灾害方面，要按照《地质灾害危险性评估规范》进行评估，将营地建设用地适宜性分为适宜、基本适宜、适宜性差3个等级。各镇、县级各部门（单位）和县经开区管委会要按照“一地一策”的原则，针对不同类别风险区，指导督促施工单位分类分级制定灾害防治及转移避险措施。县行业主管部门负责将工地营地按常住人口100人以上、30人至100人、30人以下分别定性为大型、中型、小型工地营地，落实野外（县城及镇城区以外的区域）工地营地防汛减灾工作领导包保责任制，由县级领导包保大型营地，行业主管部门副科级以上领导包保中型营地，乡镇副科级以上领导包保小型营地（县经开区内小型工地营地由县经开区管委会副科级以上领导包保）。并由县行业主管部门将分区分类管控机制落实情况统计表完善后及时报送至县防办。</a:t>
            </a:r>
            <a:endParaRPr lang="zh-CN" altLang="en-US"/>
          </a:p>
          <a:p>
            <a:endParaRPr lang="zh-CN" alt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true"/>
          </p:cNvSpPr>
          <p:nvPr>
            <p:ph type="title"/>
          </p:nvPr>
        </p:nvSpPr>
        <p:spPr/>
        <p:txBody>
          <a:bodyPr/>
          <a:p>
            <a:r>
              <a:rPr lang="zh-CN" altLang="en-US"/>
              <a:t>三、工作机制</a:t>
            </a:r>
            <a:endParaRPr lang="zh-CN" altLang="en-US"/>
          </a:p>
        </p:txBody>
      </p:sp>
      <p:sp>
        <p:nvSpPr>
          <p:cNvPr id="3" name="内容占位符 2"/>
          <p:cNvSpPr>
            <a:spLocks noGrp="true"/>
          </p:cNvSpPr>
          <p:nvPr>
            <p:ph idx="1"/>
          </p:nvPr>
        </p:nvSpPr>
        <p:spPr/>
        <p:txBody>
          <a:bodyPr>
            <a:normAutofit fontScale="70000"/>
          </a:bodyPr>
          <a:p>
            <a:r>
              <a:rPr lang="zh-CN" altLang="en-US"/>
              <a:t>（五）转移避险机制</a:t>
            </a:r>
            <a:endParaRPr lang="zh-CN" altLang="en-US"/>
          </a:p>
          <a:p>
            <a:r>
              <a:rPr lang="zh-CN" altLang="en-US"/>
              <a:t>县应急、水利、自规及行业主管部门要严格按照《四川省防汛抗旱指挥部四川省地质灾害指挥部关于进一步细化落实工程建设工地营地洪涝地质灾害防范应对措施的通知》（川防指汛发〔2023〕6号）要求，督导施工单位按照评估结果，对有洪涝地质灾害风险的营地转移避险实施分级管理。各施工单位要科学编制防灾减灾应急预案和转移避险工作方案，选定安全的避险安置场所和转移路线，配足救援装备、救生器材、应急照明及生活保障物资。工地营地建设单位、施工单位防灾责任人在收到预警信息后，按照“一地一策”要求，立即开展应急响应，在1小时内组织所有人员转移避险并将转移避险工作落实情况报包保责任人。防灾员全程督导转移避险工作，并将转移避险工作开展情况及时上报县行业主管部门、属地镇（县经开区管委会）和包保责任领导。灾害预警解除后，工地营地施工单位防灾责任人会同防灾员组织开展巡查排查、评估确认安全后，组织员工返回、复工。县行业主管部门、防灾减灾部门及属地镇（县经开区管委会）要加强对转移避险工作的督导检查，多方核查核实避险转移工作落实情况。</a:t>
            </a:r>
            <a:endParaRPr lang="zh-CN" altLang="en-US"/>
          </a:p>
          <a:p>
            <a:r>
              <a:rPr lang="zh-CN" altLang="en-US">
                <a:sym typeface="+mn-ea"/>
              </a:rPr>
              <a:t>（六）督导检查机制</a:t>
            </a:r>
            <a:endParaRPr lang="zh-CN" altLang="en-US"/>
          </a:p>
          <a:p>
            <a:r>
              <a:rPr lang="zh-CN" altLang="en-US">
                <a:sym typeface="+mn-ea"/>
              </a:rPr>
              <a:t>按照“县镇级全覆盖检查”的方式加强督导检查。县防办和县地灾办在汛前及汛期要将工地营地防灾减灾避灾工作作为督导检查的重要内容，开展常态化检查；县行业主管部门每月开展一次督导检查；工地营地属地镇（县经开区管委会）在强降雨前要对工地营地防灾减灾避灾情况开展检查，各镇防办和地灾办在汛前及汛期要将工地营地防灾减灾避灾工作作为督导检查的重要内容，开展常态化检查。</a:t>
            </a:r>
            <a:endParaRPr lang="zh-CN" altLang="en-US"/>
          </a:p>
          <a:p>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true"/>
          </p:cNvSpPr>
          <p:nvPr>
            <p:ph type="title"/>
          </p:nvPr>
        </p:nvSpPr>
        <p:spPr/>
        <p:txBody>
          <a:bodyPr/>
          <a:p>
            <a:r>
              <a:rPr lang="zh-CN" altLang="en-US">
                <a:sym typeface="+mn-ea"/>
              </a:rPr>
              <a:t>三、工作机制</a:t>
            </a:r>
            <a:endParaRPr lang="zh-CN" altLang="en-US"/>
          </a:p>
        </p:txBody>
      </p:sp>
      <p:sp>
        <p:nvSpPr>
          <p:cNvPr id="3" name="内容占位符 2"/>
          <p:cNvSpPr>
            <a:spLocks noGrp="true"/>
          </p:cNvSpPr>
          <p:nvPr>
            <p:ph idx="1"/>
          </p:nvPr>
        </p:nvSpPr>
        <p:spPr/>
        <p:txBody>
          <a:bodyPr>
            <a:normAutofit/>
          </a:bodyPr>
          <a:p>
            <a:r>
              <a:rPr lang="zh-CN" altLang="en-US" sz="2000"/>
              <a:t>（七）奖励举报补助机制</a:t>
            </a:r>
            <a:endParaRPr lang="zh-CN" altLang="en-US" sz="2000"/>
          </a:p>
          <a:p>
            <a:r>
              <a:rPr lang="zh-CN" altLang="en-US" sz="2000"/>
              <a:t>参照《宜宾市地质灾害成功避险转移奖励暂行规定》相关要求，对巡查排查到位，防灾措施有力，转移避险及时，成功避险的单位和个人给予奖励；对责任不落实，工作不到位，造成人员伤亡的，依法依纪严肃惩处。依据《四川省安全生产奖励举报办法》相关规定，对工地营地防灾减灾避灾工作实行有奖举报。县行业主管部门要督促各工地营地建设单位、施工单位在醒目位置张贴有奖举报公示牌，公示工地营地包保责任人、举报方式及举报受理电话。严格按照《宜宾市工程建设工地营地防汛减灾避灾联动联防工作机制（试行）》相关规定，落实转移避险经费补助，按每人每次25元给予转移避险人员生活补助，资金来源为市、县财政各承担50%，提升群众防灾避灾工作主动性、积极性。鼓励建设、施工单位对转移避灾建立奖励制度。</a:t>
            </a:r>
            <a:endParaRPr lang="zh-CN" altLang="en-US" sz="2000"/>
          </a:p>
        </p:txBody>
      </p:sp>
    </p:spTree>
  </p:cSld>
  <p:clrMapOvr>
    <a:masterClrMapping/>
  </p:clrMapOvr>
</p:sld>
</file>

<file path=ppt/tags/tag1.xml><?xml version="1.0" encoding="utf-8"?>
<p:tagLst xmlns:p="http://schemas.openxmlformats.org/presentationml/2006/main">
  <p:tag name="KSO_WM_TAG_VERSION" val="1.0"/>
  <p:tag name="KSO_WM_BEAUTIFY_FLAG" val="#wm#"/>
  <p:tag name="KSO_WM_UNIT_TYPE" val="i"/>
  <p:tag name="KSO_WM_UNIT_ID" val="custom20187315_3*i*0"/>
  <p:tag name="KSO_WM_TEMPLATE_CATEGORY" val="custom"/>
  <p:tag name="KSO_WM_TEMPLATE_INDEX" val="20187315"/>
  <p:tag name="KSO_WM_UNIT_INDEX" val="0"/>
</p:tagLst>
</file>

<file path=ppt/tags/tag2.xml><?xml version="1.0" encoding="utf-8"?>
<p:tagLst xmlns:p="http://schemas.openxmlformats.org/presentationml/2006/main">
  <p:tag name="KSO_WM_TAG_VERSION" val="1.0"/>
  <p:tag name="KSO_WM_BEAUTIFY_FLAG" val="#wm#"/>
  <p:tag name="KSO_WM_UNIT_ID" val="custom2_5*h_i*1_3"/>
  <p:tag name="KSO_WM_TEMPLATE_CATEGORY" val="custom"/>
  <p:tag name="KSO_WM_TEMPLATE_INDEX" val="2"/>
  <p:tag name="KSO_WM_UNIT_HIGHLIGHT" val="0"/>
  <p:tag name="KSO_WM_UNIT_COMPATIBLE" val="0"/>
  <p:tag name="KSO_WM_UNIT_LAYERLEVEL" val="1_1"/>
  <p:tag name="KSO_WM_UNIT_TYPE" val="h_i"/>
  <p:tag name="KSO_WM_UNIT_INDEX" val="1_3"/>
</p:tagLst>
</file>

<file path=ppt/tags/tag3.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i*1_1"/>
  <p:tag name="KSO_WM_UNIT_LAYERLEVEL" val="1_1"/>
  <p:tag name="KSO_WM_UNIT_LINE_FORE_SCHEMECOLOR_INDEX" val="5"/>
  <p:tag name="KSO_WM_UNIT_LINE_FILL_TYPE" val="2"/>
  <p:tag name="KSO_WM_UNIT_USESOURCEFORMAT_APPLY" val="0"/>
  <p:tag name="KSO_WM_UNIT_HIGHLIGHT" val="0"/>
  <p:tag name="KSO_WM_UNIT_COMPATIBLE" val="0"/>
  <p:tag name="KSO_WM_DIAGRAM_GROUP_CODE" val="m1-4"/>
  <p:tag name="KSO_WM_UNIT_TYPE" val="m_i"/>
  <p:tag name="KSO_WM_UNIT_INDEX" val="1_1"/>
</p:tagLst>
</file>

<file path=ppt/tags/tag4.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i*1_2"/>
  <p:tag name="KSO_WM_UNIT_LAYERLEVEL" val="1_1"/>
  <p:tag name="KSO_WM_UNIT_LINE_FORE_SCHEMECOLOR_INDEX" val="5"/>
  <p:tag name="KSO_WM_UNIT_LINE_FILL_TYPE" val="2"/>
  <p:tag name="KSO_WM_UNIT_USESOURCEFORMAT_APPLY" val="0"/>
  <p:tag name="KSO_WM_UNIT_HIGHLIGHT" val="0"/>
  <p:tag name="KSO_WM_UNIT_COMPATIBLE" val="0"/>
  <p:tag name="KSO_WM_DIAGRAM_GROUP_CODE" val="m1-4"/>
  <p:tag name="KSO_WM_UNIT_TYPE" val="m_i"/>
  <p:tag name="KSO_WM_UNIT_INDEX" val="1_2"/>
</p:tagLst>
</file>

<file path=ppt/tags/tag5.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3_1"/>
  <p:tag name="KSO_WM_UNIT_LAYERLEVEL" val="1_1_1"/>
  <p:tag name="KSO_WM_UNIT_FILL_FORE_SCHEMECOLOR_INDEX" val="5"/>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3_1"/>
</p:tagLst>
</file>

<file path=ppt/tags/tag6.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3_2"/>
  <p:tag name="KSO_WM_UNIT_LAYERLEVEL" val="1_1_1"/>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 name="KSO_WM_DIAGRAM_GROUP_CODE" val="m1-4"/>
  <p:tag name="KSO_WM_UNIT_TYPE" val="m_h_i"/>
  <p:tag name="KSO_WM_UNIT_INDEX" val="1_3_2"/>
</p:tagLst>
</file>

<file path=ppt/tags/tag7.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3_3"/>
  <p:tag name="KSO_WM_UNIT_LAYERLEVEL" val="1_1_1"/>
  <p:tag name="KSO_WM_UNIT_FILL_FORE_SCHEMECOLOR_INDEX" val="6"/>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3_3"/>
</p:tagLst>
</file>

<file path=ppt/tags/tag8.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2_1"/>
  <p:tag name="KSO_WM_UNIT_LAYERLEVEL" val="1_1_1"/>
  <p:tag name="KSO_WM_UNIT_FILL_FORE_SCHEMECOLOR_INDEX" val="5"/>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2_1"/>
</p:tagLst>
</file>

<file path=ppt/tags/tag9.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2_2"/>
  <p:tag name="KSO_WM_UNIT_LAYERLEVEL" val="1_1_1"/>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 name="KSO_WM_DIAGRAM_GROUP_CODE" val="m1-4"/>
  <p:tag name="KSO_WM_UNIT_TYPE" val="m_h_i"/>
  <p:tag name="KSO_WM_UNIT_INDEX" val="1_2_2"/>
</p:tagLst>
</file>

<file path=ppt/tags/tag10.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2_3"/>
  <p:tag name="KSO_WM_UNIT_LAYERLEVEL" val="1_1_1"/>
  <p:tag name="KSO_WM_UNIT_FILL_FORE_SCHEMECOLOR_INDEX" val="6"/>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2_3"/>
</p:tagLst>
</file>

<file path=ppt/tags/tag11.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4_1"/>
  <p:tag name="KSO_WM_UNIT_LAYERLEVEL" val="1_1_1"/>
  <p:tag name="KSO_WM_UNIT_FILL_FORE_SCHEMECOLOR_INDEX" val="5"/>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4_1"/>
</p:tagLst>
</file>

<file path=ppt/tags/tag12.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4_2"/>
  <p:tag name="KSO_WM_UNIT_LAYERLEVEL" val="1_1_1"/>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 name="KSO_WM_DIAGRAM_GROUP_CODE" val="m1-4"/>
  <p:tag name="KSO_WM_UNIT_TYPE" val="m_h_i"/>
  <p:tag name="KSO_WM_UNIT_INDEX" val="1_4_2"/>
</p:tagLst>
</file>

<file path=ppt/tags/tag13.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4_3"/>
  <p:tag name="KSO_WM_UNIT_LAYERLEVEL" val="1_1_1"/>
  <p:tag name="KSO_WM_UNIT_FILL_FORE_SCHEMECOLOR_INDEX" val="6"/>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4_3"/>
</p:tagLst>
</file>

<file path=ppt/tags/tag14.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0*m_h_i*1_3_1"/>
  <p:tag name="KSO_WM_UNIT_LAYERLEVEL" val="1_1_1"/>
  <p:tag name="KSO_WM_UNIT_FILL_FORE_SCHEMECOLOR_INDEX" val="5"/>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3_1"/>
</p:tagLst>
</file>

<file path=ppt/tags/tag15.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0*m_h_i*1_3_2"/>
  <p:tag name="KSO_WM_UNIT_LAYERLEVEL" val="1_1_1"/>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 name="KSO_WM_DIAGRAM_GROUP_CODE" val="m1-4"/>
  <p:tag name="KSO_WM_UNIT_TYPE" val="m_h_i"/>
  <p:tag name="KSO_WM_UNIT_INDEX" val="1_3_2"/>
</p:tagLst>
</file>

<file path=ppt/tags/tag16.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0*m_h_i*1_3_3"/>
  <p:tag name="KSO_WM_UNIT_LAYERLEVEL" val="1_1_1"/>
  <p:tag name="KSO_WM_UNIT_FILL_FORE_SCHEMECOLOR_INDEX" val="6"/>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3_3"/>
</p:tagLst>
</file>

<file path=ppt/tags/tag17.xml><?xml version="1.0" encoding="utf-8"?>
<p:tagLst xmlns:p="http://schemas.openxmlformats.org/presentationml/2006/main">
  <p:tag name="KSO_WM_TAG_VERSION" val="1.0"/>
  <p:tag name="KSO_WM_TEMPLATE_CATEGORY" val="custom"/>
  <p:tag name="KSO_WM_TEMPLATE_INDEX" val="2"/>
</p:tagLst>
</file>

<file path=ppt/tags/tag18.xml><?xml version="1.0" encoding="utf-8"?>
<p:tagLst xmlns:p="http://schemas.openxmlformats.org/presentationml/2006/main">
  <p:tag name="KSO_WM_TAG_VERSION" val="1.0"/>
  <p:tag name="KSO_WM_TEMPLATE_CATEGORY" val="custom"/>
  <p:tag name="KSO_WM_TEMPLATE_INDEX" val="2"/>
</p:tagLst>
</file>

<file path=ppt/tags/tag19.xml><?xml version="1.0" encoding="utf-8"?>
<p:tagLst xmlns:p="http://schemas.openxmlformats.org/presentationml/2006/main">
  <p:tag name="KSO_WM_TEMPLATE_CATEGORY" val="custom"/>
  <p:tag name="KSO_WM_TEMPLATE_INDEX" val="2"/>
  <p:tag name="KSO_WM_TAG_VERSION" val="1.0"/>
  <p:tag name="KSO_WM_BEAUTIFY_FLAG" val="#wm#"/>
  <p:tag name="KSO_WM_TEMPLATE_THUMBS_INDEX" val="1、3、4、5、8、11、12、15、16、17、21、22、23、24、25、"/>
</p:tagLst>
</file>

<file path=ppt/theme/theme1.xml><?xml version="1.0" encoding="utf-8"?>
<a:theme xmlns:a="http://schemas.openxmlformats.org/drawingml/2006/main" name="party culture 1">
  <a:themeElements>
    <a:clrScheme name="自定义 5">
      <a:dk1>
        <a:srgbClr val="000000"/>
      </a:dk1>
      <a:lt1>
        <a:srgbClr val="FFFFFF"/>
      </a:lt1>
      <a:dk2>
        <a:srgbClr val="505046"/>
      </a:dk2>
      <a:lt2>
        <a:srgbClr val="EEECE1"/>
      </a:lt2>
      <a:accent1>
        <a:srgbClr val="C00000"/>
      </a:accent1>
      <a:accent2>
        <a:srgbClr val="FFBD47"/>
      </a:accent2>
      <a:accent3>
        <a:srgbClr val="FCDD07"/>
      </a:accent3>
      <a:accent4>
        <a:srgbClr val="FF8427"/>
      </a:accent4>
      <a:accent5>
        <a:srgbClr val="F6DE64"/>
      </a:accent5>
      <a:accent6>
        <a:srgbClr val="B22600"/>
      </a:accent6>
      <a:hlink>
        <a:srgbClr val="F5F3EB"/>
      </a:hlink>
      <a:folHlink>
        <a:srgbClr val="F9B100"/>
      </a:folHlink>
    </a:clrScheme>
    <a:fontScheme name="g5jtkinr">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objectDefaults>
    <a:spDef>
      <a:spPr/>
      <a:bodyPr rot="0" spcFirstLastPara="0" vertOverflow="overflow" horzOverflow="overflow" vert="horz" wrap="square" lIns="91440" tIns="45720" rIns="91440" bIns="45720" numCol="1" spcCol="0" rtlCol="0" fromWordArt="false" anchor="ctr" anchorCtr="false" forceAA="false" compatLnSpc="true">
        <a:noAutofit/>
      </a:bodyPr>
      <a:lstStyle>
        <a:defPPr algn="ctr">
          <a:defRPr sz="3200" dirty="0">
            <a:solidFill>
              <a:srgbClr val="ECEB4D"/>
            </a:solidFill>
            <a:sym typeface="+mn-lt"/>
          </a:defRPr>
        </a:defPPr>
      </a:lstStyle>
      <a:style>
        <a:lnRef idx="2">
          <a:schemeClr val="accent1"/>
        </a:lnRef>
        <a:fillRef idx="1">
          <a:schemeClr val="lt1"/>
        </a:fillRef>
        <a:effectRef idx="0">
          <a:schemeClr val="accent1"/>
        </a:effectRef>
        <a:fontRef idx="minor">
          <a:schemeClr val="dk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2581</Words>
  <Application>WPS 演示</Application>
  <PresentationFormat>宽屏</PresentationFormat>
  <Paragraphs>38</Paragraphs>
  <Slides>6</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6</vt:i4>
      </vt:variant>
    </vt:vector>
  </HeadingPairs>
  <TitlesOfParts>
    <vt:vector size="21" baseType="lpstr">
      <vt:lpstr>Arial</vt:lpstr>
      <vt:lpstr>宋体</vt:lpstr>
      <vt:lpstr>Wingdings</vt:lpstr>
      <vt:lpstr>Nimbus Roman No9 L</vt:lpstr>
      <vt:lpstr>微软雅黑</vt:lpstr>
      <vt:lpstr>方正黑体_GBK</vt:lpstr>
      <vt:lpstr>Calibri</vt:lpstr>
      <vt:lpstr>DejaVu Sans</vt:lpstr>
      <vt:lpstr>微软雅黑</vt:lpstr>
      <vt:lpstr>宋体</vt:lpstr>
      <vt:lpstr>Arial Unicode MS</vt:lpstr>
      <vt:lpstr>方正书宋_GBK</vt:lpstr>
      <vt:lpstr>黑体</vt:lpstr>
      <vt:lpstr>Microsoft YaHei</vt:lpstr>
      <vt:lpstr>party culture 1</vt:lpstr>
      <vt:lpstr>高县工程建设工地营地防汛 减灾避灾联动联防工作方案 解读</vt:lpstr>
      <vt:lpstr>一、总体要求</vt:lpstr>
      <vt:lpstr>三、工作机制</vt:lpstr>
      <vt:lpstr>三、工作机制</vt:lpstr>
      <vt:lpstr>三、工作机制</vt:lpstr>
      <vt:lpstr>三、工作机制</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Administrator</dc:creator>
  <cp:lastModifiedBy>uos</cp:lastModifiedBy>
  <cp:revision>13</cp:revision>
  <dcterms:created xsi:type="dcterms:W3CDTF">2023-12-13T06:51:34Z</dcterms:created>
  <dcterms:modified xsi:type="dcterms:W3CDTF">2023-12-13T06:51:34Z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AE93EE0AB8C54B469736E838D28D1759</vt:lpwstr>
  </property>
  <property fmtid="{D5CDD505-2E9C-101B-9397-08002B2CF9AE}" pid="3" name="KSOProductBuildVer">
    <vt:lpwstr>2052-11.8.2.9793</vt:lpwstr>
  </property>
</Properties>
</file>